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6" r:id="rId4"/>
    <p:sldId id="288" r:id="rId5"/>
    <p:sldId id="290" r:id="rId6"/>
    <p:sldId id="289" r:id="rId7"/>
    <p:sldId id="281" r:id="rId8"/>
    <p:sldId id="263" r:id="rId9"/>
    <p:sldId id="269" r:id="rId10"/>
    <p:sldId id="282" r:id="rId11"/>
    <p:sldId id="270" r:id="rId12"/>
    <p:sldId id="271" r:id="rId13"/>
    <p:sldId id="283" r:id="rId14"/>
    <p:sldId id="272" r:id="rId15"/>
    <p:sldId id="273" r:id="rId16"/>
    <p:sldId id="284" r:id="rId17"/>
    <p:sldId id="274" r:id="rId18"/>
    <p:sldId id="275" r:id="rId19"/>
    <p:sldId id="276" r:id="rId20"/>
    <p:sldId id="277" r:id="rId21"/>
    <p:sldId id="291" r:id="rId22"/>
    <p:sldId id="285" r:id="rId23"/>
    <p:sldId id="278" r:id="rId24"/>
    <p:sldId id="279" r:id="rId25"/>
    <p:sldId id="280" r:id="rId26"/>
    <p:sldId id="292" r:id="rId2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lFhuyk/5+CF6pjIJlzlhg==" hashData="FL+qMMU5PUe+sdQuqjX1TMJZwXFNH2Azc+DKwTB2MjActbtnlhD/sdaNPJ2NcwimBOfupbRc0pcRwxNTXDhvnw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F0D7C-AAFB-4C5C-8BB6-2DC10636C2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9E8ED8-217B-4929-97CF-B362D3BC7859}">
      <dgm:prSet phldrT="[テキスト]" custT="1"/>
      <dgm:spPr/>
      <dgm:t>
        <a:bodyPr/>
        <a:lstStyle/>
        <a:p>
          <a:r>
            <a:rPr kumimoji="1" lang="ja-JP" altLang="en-US" sz="4000" b="1" dirty="0"/>
            <a:t>？</a:t>
          </a:r>
        </a:p>
      </dgm:t>
    </dgm:pt>
    <dgm:pt modelId="{F0D06C94-29B4-46D1-993E-F20702B00B5E}" type="par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F7C4E54D-23E4-414C-9A2D-628A172B83B9}" type="sib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B48409C0-87EE-4C1A-A4BB-4E05B1FE2CB2}">
      <dgm:prSet phldrT="[テキスト]" custT="1"/>
      <dgm:spPr/>
      <dgm:t>
        <a:bodyPr/>
        <a:lstStyle/>
        <a:p>
          <a:r>
            <a:rPr kumimoji="1" lang="ja-JP" altLang="en-US" sz="4000" b="1" dirty="0"/>
            <a:t>？</a:t>
          </a:r>
        </a:p>
      </dgm:t>
    </dgm:pt>
    <dgm:pt modelId="{70443C36-FDF8-4AC5-8650-B24995564FE1}" type="par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2CD0F0D3-3F32-4243-9AB9-39BB0C372B10}" type="sib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519280B5-1868-4316-A60A-1DA94DF0E307}">
      <dgm:prSet phldrT="[テキスト]"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FCEA17BE-BB94-4FA5-8B0A-ED52D5A86F9C}" type="par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760E0910-B848-4C9D-9C12-0479EA63FB1D}" type="sib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E317DEEE-AAD3-4687-8E7E-63279A3B170A}">
      <dgm:prSet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D93D18C3-5C21-471A-9955-FF2223AF9FA5}" type="par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258CC925-BA1B-4A92-B658-7979AB48482D}" type="sib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F4DF473C-6C47-4AD6-AEEE-FD023BFDC195}" type="pres">
      <dgm:prSet presAssocID="{986F0D7C-AAFB-4C5C-8BB6-2DC10636C235}" presName="Name0" presStyleCnt="0">
        <dgm:presLayoutVars>
          <dgm:dir/>
          <dgm:animLvl val="lvl"/>
          <dgm:resizeHandles val="exact"/>
        </dgm:presLayoutVars>
      </dgm:prSet>
      <dgm:spPr/>
    </dgm:pt>
    <dgm:pt modelId="{95B01B2B-74BF-47ED-A1B4-5546CDE9E558}" type="pres">
      <dgm:prSet presAssocID="{A69E8ED8-217B-4929-97CF-B362D3BC7859}" presName="Name8" presStyleCnt="0"/>
      <dgm:spPr/>
    </dgm:pt>
    <dgm:pt modelId="{B0454E58-47AB-4EDE-8439-E9784B4FDDED}" type="pres">
      <dgm:prSet presAssocID="{A69E8ED8-217B-4929-97CF-B362D3BC7859}" presName="level" presStyleLbl="node1" presStyleIdx="0" presStyleCnt="4" custLinFactNeighborY="-1699">
        <dgm:presLayoutVars>
          <dgm:chMax val="1"/>
          <dgm:bulletEnabled val="1"/>
        </dgm:presLayoutVars>
      </dgm:prSet>
      <dgm:spPr/>
    </dgm:pt>
    <dgm:pt modelId="{67B16B53-F923-40A5-B19D-F6DB3071A39C}" type="pres">
      <dgm:prSet presAssocID="{A69E8ED8-217B-4929-97CF-B362D3BC78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286ED0-2865-4D21-8F81-ADD2EA78DA83}" type="pres">
      <dgm:prSet presAssocID="{B48409C0-87EE-4C1A-A4BB-4E05B1FE2CB2}" presName="Name8" presStyleCnt="0"/>
      <dgm:spPr/>
    </dgm:pt>
    <dgm:pt modelId="{73F6A7F0-CD58-4556-B1F4-AD188EFB2602}" type="pres">
      <dgm:prSet presAssocID="{B48409C0-87EE-4C1A-A4BB-4E05B1FE2CB2}" presName="level" presStyleLbl="node1" presStyleIdx="1" presStyleCnt="4">
        <dgm:presLayoutVars>
          <dgm:chMax val="1"/>
          <dgm:bulletEnabled val="1"/>
        </dgm:presLayoutVars>
      </dgm:prSet>
      <dgm:spPr/>
    </dgm:pt>
    <dgm:pt modelId="{CFC58337-7F46-489F-9ED1-AE35ABA951B2}" type="pres">
      <dgm:prSet presAssocID="{B48409C0-87EE-4C1A-A4BB-4E05B1FE2C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C23512-DB06-4FAA-90EA-9BE96D38E7C6}" type="pres">
      <dgm:prSet presAssocID="{519280B5-1868-4316-A60A-1DA94DF0E307}" presName="Name8" presStyleCnt="0"/>
      <dgm:spPr/>
    </dgm:pt>
    <dgm:pt modelId="{157DAC2F-2EAE-4EA0-957B-8364CD739DA3}" type="pres">
      <dgm:prSet presAssocID="{519280B5-1868-4316-A60A-1DA94DF0E307}" presName="level" presStyleLbl="node1" presStyleIdx="2" presStyleCnt="4" custLinFactNeighborY="-1699">
        <dgm:presLayoutVars>
          <dgm:chMax val="1"/>
          <dgm:bulletEnabled val="1"/>
        </dgm:presLayoutVars>
      </dgm:prSet>
      <dgm:spPr/>
    </dgm:pt>
    <dgm:pt modelId="{233C337F-4380-4A16-9709-1567E7E869CF}" type="pres">
      <dgm:prSet presAssocID="{519280B5-1868-4316-A60A-1DA94DF0E3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5F5912-949E-4952-B7AE-2D7809F34627}" type="pres">
      <dgm:prSet presAssocID="{E317DEEE-AAD3-4687-8E7E-63279A3B170A}" presName="Name8" presStyleCnt="0"/>
      <dgm:spPr/>
    </dgm:pt>
    <dgm:pt modelId="{BDF33BAD-7E11-4987-8C7D-DA63B68266D9}" type="pres">
      <dgm:prSet presAssocID="{E317DEEE-AAD3-4687-8E7E-63279A3B170A}" presName="level" presStyleLbl="node1" presStyleIdx="3" presStyleCnt="4">
        <dgm:presLayoutVars>
          <dgm:chMax val="1"/>
          <dgm:bulletEnabled val="1"/>
        </dgm:presLayoutVars>
      </dgm:prSet>
      <dgm:spPr/>
    </dgm:pt>
    <dgm:pt modelId="{D7BF53DB-EEA7-4F4C-86DA-C2A1AD026836}" type="pres">
      <dgm:prSet presAssocID="{E317DEEE-AAD3-4687-8E7E-63279A3B1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B68D1B-C109-4DFD-929E-ED956B525D41}" type="presOf" srcId="{519280B5-1868-4316-A60A-1DA94DF0E307}" destId="{157DAC2F-2EAE-4EA0-957B-8364CD739DA3}" srcOrd="0" destOrd="0" presId="urn:microsoft.com/office/officeart/2005/8/layout/pyramid1"/>
    <dgm:cxn modelId="{A0701920-CF1A-47DE-A2E4-9E43254C7F3B}" srcId="{986F0D7C-AAFB-4C5C-8BB6-2DC10636C235}" destId="{A69E8ED8-217B-4929-97CF-B362D3BC7859}" srcOrd="0" destOrd="0" parTransId="{F0D06C94-29B4-46D1-993E-F20702B00B5E}" sibTransId="{F7C4E54D-23E4-414C-9A2D-628A172B83B9}"/>
    <dgm:cxn modelId="{A80E6960-36D6-41F5-987C-43D3F893163B}" type="presOf" srcId="{E317DEEE-AAD3-4687-8E7E-63279A3B170A}" destId="{D7BF53DB-EEA7-4F4C-86DA-C2A1AD026836}" srcOrd="1" destOrd="0" presId="urn:microsoft.com/office/officeart/2005/8/layout/pyramid1"/>
    <dgm:cxn modelId="{4026A563-EBE4-4169-8F72-5C08BA62BEAF}" srcId="{986F0D7C-AAFB-4C5C-8BB6-2DC10636C235}" destId="{519280B5-1868-4316-A60A-1DA94DF0E307}" srcOrd="2" destOrd="0" parTransId="{FCEA17BE-BB94-4FA5-8B0A-ED52D5A86F9C}" sibTransId="{760E0910-B848-4C9D-9C12-0479EA63FB1D}"/>
    <dgm:cxn modelId="{32563F4C-4C42-4CFB-AD7A-DDD71EE9236E}" type="presOf" srcId="{A69E8ED8-217B-4929-97CF-B362D3BC7859}" destId="{B0454E58-47AB-4EDE-8439-E9784B4FDDED}" srcOrd="0" destOrd="0" presId="urn:microsoft.com/office/officeart/2005/8/layout/pyramid1"/>
    <dgm:cxn modelId="{99AF4D55-5520-4AB4-92C0-EB863112299D}" srcId="{986F0D7C-AAFB-4C5C-8BB6-2DC10636C235}" destId="{E317DEEE-AAD3-4687-8E7E-63279A3B170A}" srcOrd="3" destOrd="0" parTransId="{D93D18C3-5C21-471A-9955-FF2223AF9FA5}" sibTransId="{258CC925-BA1B-4A92-B658-7979AB48482D}"/>
    <dgm:cxn modelId="{C60DD684-6029-4B4E-B1DF-1D6E4157F8AB}" type="presOf" srcId="{B48409C0-87EE-4C1A-A4BB-4E05B1FE2CB2}" destId="{73F6A7F0-CD58-4556-B1F4-AD188EFB2602}" srcOrd="0" destOrd="0" presId="urn:microsoft.com/office/officeart/2005/8/layout/pyramid1"/>
    <dgm:cxn modelId="{2412C493-AAFA-41CE-A49C-AE25FD32338B}" type="presOf" srcId="{519280B5-1868-4316-A60A-1DA94DF0E307}" destId="{233C337F-4380-4A16-9709-1567E7E869CF}" srcOrd="1" destOrd="0" presId="urn:microsoft.com/office/officeart/2005/8/layout/pyramid1"/>
    <dgm:cxn modelId="{AB56EAA0-7B31-450D-9E52-5B0A4CA4D1CE}" type="presOf" srcId="{A69E8ED8-217B-4929-97CF-B362D3BC7859}" destId="{67B16B53-F923-40A5-B19D-F6DB3071A39C}" srcOrd="1" destOrd="0" presId="urn:microsoft.com/office/officeart/2005/8/layout/pyramid1"/>
    <dgm:cxn modelId="{0E29ADA9-8729-4C74-A09C-F137C76AC0C9}" srcId="{986F0D7C-AAFB-4C5C-8BB6-2DC10636C235}" destId="{B48409C0-87EE-4C1A-A4BB-4E05B1FE2CB2}" srcOrd="1" destOrd="0" parTransId="{70443C36-FDF8-4AC5-8650-B24995564FE1}" sibTransId="{2CD0F0D3-3F32-4243-9AB9-39BB0C372B10}"/>
    <dgm:cxn modelId="{415816CD-443B-40C7-AE2E-0FA1EA368537}" type="presOf" srcId="{E317DEEE-AAD3-4687-8E7E-63279A3B170A}" destId="{BDF33BAD-7E11-4987-8C7D-DA63B68266D9}" srcOrd="0" destOrd="0" presId="urn:microsoft.com/office/officeart/2005/8/layout/pyramid1"/>
    <dgm:cxn modelId="{DF5072DC-D04C-4BC1-92A5-53DD95800A35}" type="presOf" srcId="{B48409C0-87EE-4C1A-A4BB-4E05B1FE2CB2}" destId="{CFC58337-7F46-489F-9ED1-AE35ABA951B2}" srcOrd="1" destOrd="0" presId="urn:microsoft.com/office/officeart/2005/8/layout/pyramid1"/>
    <dgm:cxn modelId="{51C9FEFF-4CB3-492A-8081-764409C0863B}" type="presOf" srcId="{986F0D7C-AAFB-4C5C-8BB6-2DC10636C235}" destId="{F4DF473C-6C47-4AD6-AEEE-FD023BFDC195}" srcOrd="0" destOrd="0" presId="urn:microsoft.com/office/officeart/2005/8/layout/pyramid1"/>
    <dgm:cxn modelId="{5CDF6EB1-CDFB-4F2B-B25A-0997F97482BF}" type="presParOf" srcId="{F4DF473C-6C47-4AD6-AEEE-FD023BFDC195}" destId="{95B01B2B-74BF-47ED-A1B4-5546CDE9E558}" srcOrd="0" destOrd="0" presId="urn:microsoft.com/office/officeart/2005/8/layout/pyramid1"/>
    <dgm:cxn modelId="{A39310D9-9591-43B0-9B77-397930E44D66}" type="presParOf" srcId="{95B01B2B-74BF-47ED-A1B4-5546CDE9E558}" destId="{B0454E58-47AB-4EDE-8439-E9784B4FDDED}" srcOrd="0" destOrd="0" presId="urn:microsoft.com/office/officeart/2005/8/layout/pyramid1"/>
    <dgm:cxn modelId="{D8F9D446-7226-46C7-AA05-B6B18B861533}" type="presParOf" srcId="{95B01B2B-74BF-47ED-A1B4-5546CDE9E558}" destId="{67B16B53-F923-40A5-B19D-F6DB3071A39C}" srcOrd="1" destOrd="0" presId="urn:microsoft.com/office/officeart/2005/8/layout/pyramid1"/>
    <dgm:cxn modelId="{11CC9565-8BC9-41DC-AF18-BF2C1FF7BDDE}" type="presParOf" srcId="{F4DF473C-6C47-4AD6-AEEE-FD023BFDC195}" destId="{CB286ED0-2865-4D21-8F81-ADD2EA78DA83}" srcOrd="1" destOrd="0" presId="urn:microsoft.com/office/officeart/2005/8/layout/pyramid1"/>
    <dgm:cxn modelId="{7FD619F6-82CE-4D84-8A0A-E725C63CC2F4}" type="presParOf" srcId="{CB286ED0-2865-4D21-8F81-ADD2EA78DA83}" destId="{73F6A7F0-CD58-4556-B1F4-AD188EFB2602}" srcOrd="0" destOrd="0" presId="urn:microsoft.com/office/officeart/2005/8/layout/pyramid1"/>
    <dgm:cxn modelId="{4300FE2C-22B5-4433-BD8E-6F9574BB0AFB}" type="presParOf" srcId="{CB286ED0-2865-4D21-8F81-ADD2EA78DA83}" destId="{CFC58337-7F46-489F-9ED1-AE35ABA951B2}" srcOrd="1" destOrd="0" presId="urn:microsoft.com/office/officeart/2005/8/layout/pyramid1"/>
    <dgm:cxn modelId="{1290C4C4-5A12-43AF-BC94-8075A7320A88}" type="presParOf" srcId="{F4DF473C-6C47-4AD6-AEEE-FD023BFDC195}" destId="{FCC23512-DB06-4FAA-90EA-9BE96D38E7C6}" srcOrd="2" destOrd="0" presId="urn:microsoft.com/office/officeart/2005/8/layout/pyramid1"/>
    <dgm:cxn modelId="{A2940D62-5D0C-45CB-AC21-0905F72C109A}" type="presParOf" srcId="{FCC23512-DB06-4FAA-90EA-9BE96D38E7C6}" destId="{157DAC2F-2EAE-4EA0-957B-8364CD739DA3}" srcOrd="0" destOrd="0" presId="urn:microsoft.com/office/officeart/2005/8/layout/pyramid1"/>
    <dgm:cxn modelId="{81C171D9-1A84-4AE8-B8C9-EA0F9F97B172}" type="presParOf" srcId="{FCC23512-DB06-4FAA-90EA-9BE96D38E7C6}" destId="{233C337F-4380-4A16-9709-1567E7E869CF}" srcOrd="1" destOrd="0" presId="urn:microsoft.com/office/officeart/2005/8/layout/pyramid1"/>
    <dgm:cxn modelId="{6384FC06-F54C-4457-87AA-E8ABBCC592BA}" type="presParOf" srcId="{F4DF473C-6C47-4AD6-AEEE-FD023BFDC195}" destId="{BC5F5912-949E-4952-B7AE-2D7809F34627}" srcOrd="3" destOrd="0" presId="urn:microsoft.com/office/officeart/2005/8/layout/pyramid1"/>
    <dgm:cxn modelId="{87F47617-363E-466B-AF06-E0B871782D0F}" type="presParOf" srcId="{BC5F5912-949E-4952-B7AE-2D7809F34627}" destId="{BDF33BAD-7E11-4987-8C7D-DA63B68266D9}" srcOrd="0" destOrd="0" presId="urn:microsoft.com/office/officeart/2005/8/layout/pyramid1"/>
    <dgm:cxn modelId="{73035547-CF34-44F9-9576-890E1B011242}" type="presParOf" srcId="{BC5F5912-949E-4952-B7AE-2D7809F34627}" destId="{D7BF53DB-EEA7-4F4C-86DA-C2A1AD0268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6F0D7C-AAFB-4C5C-8BB6-2DC10636C2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9E8ED8-217B-4929-97CF-B362D3BC7859}">
      <dgm:prSet phldrT="[テキスト]" custT="1"/>
      <dgm:spPr/>
      <dgm:t>
        <a:bodyPr/>
        <a:lstStyle/>
        <a:p>
          <a:r>
            <a:rPr kumimoji="1" lang="ja-JP" altLang="en-US" sz="2800" b="1" dirty="0"/>
            <a:t>人間的成長</a:t>
          </a:r>
        </a:p>
      </dgm:t>
    </dgm:pt>
    <dgm:pt modelId="{F0D06C94-29B4-46D1-993E-F20702B00B5E}" type="par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F7C4E54D-23E4-414C-9A2D-628A172B83B9}" type="sib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B48409C0-87EE-4C1A-A4BB-4E05B1FE2CB2}">
      <dgm:prSet phldrT="[テキスト]" custT="1"/>
      <dgm:spPr/>
      <dgm:t>
        <a:bodyPr/>
        <a:lstStyle/>
        <a:p>
          <a:r>
            <a:rPr kumimoji="1" lang="ja-JP" altLang="en-US" sz="4000" b="1" dirty="0"/>
            <a:t>？</a:t>
          </a:r>
        </a:p>
      </dgm:t>
    </dgm:pt>
    <dgm:pt modelId="{70443C36-FDF8-4AC5-8650-B24995564FE1}" type="par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2CD0F0D3-3F32-4243-9AB9-39BB0C372B10}" type="sib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519280B5-1868-4316-A60A-1DA94DF0E307}">
      <dgm:prSet phldrT="[テキスト]"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FCEA17BE-BB94-4FA5-8B0A-ED52D5A86F9C}" type="par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760E0910-B848-4C9D-9C12-0479EA63FB1D}" type="sib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E317DEEE-AAD3-4687-8E7E-63279A3B170A}">
      <dgm:prSet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D93D18C3-5C21-471A-9955-FF2223AF9FA5}" type="par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258CC925-BA1B-4A92-B658-7979AB48482D}" type="sib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F4DF473C-6C47-4AD6-AEEE-FD023BFDC195}" type="pres">
      <dgm:prSet presAssocID="{986F0D7C-AAFB-4C5C-8BB6-2DC10636C235}" presName="Name0" presStyleCnt="0">
        <dgm:presLayoutVars>
          <dgm:dir/>
          <dgm:animLvl val="lvl"/>
          <dgm:resizeHandles val="exact"/>
        </dgm:presLayoutVars>
      </dgm:prSet>
      <dgm:spPr/>
    </dgm:pt>
    <dgm:pt modelId="{95B01B2B-74BF-47ED-A1B4-5546CDE9E558}" type="pres">
      <dgm:prSet presAssocID="{A69E8ED8-217B-4929-97CF-B362D3BC7859}" presName="Name8" presStyleCnt="0"/>
      <dgm:spPr/>
    </dgm:pt>
    <dgm:pt modelId="{B0454E58-47AB-4EDE-8439-E9784B4FDDED}" type="pres">
      <dgm:prSet presAssocID="{A69E8ED8-217B-4929-97CF-B362D3BC7859}" presName="level" presStyleLbl="node1" presStyleIdx="0" presStyleCnt="4" custLinFactNeighborY="-1699">
        <dgm:presLayoutVars>
          <dgm:chMax val="1"/>
          <dgm:bulletEnabled val="1"/>
        </dgm:presLayoutVars>
      </dgm:prSet>
      <dgm:spPr/>
    </dgm:pt>
    <dgm:pt modelId="{67B16B53-F923-40A5-B19D-F6DB3071A39C}" type="pres">
      <dgm:prSet presAssocID="{A69E8ED8-217B-4929-97CF-B362D3BC78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286ED0-2865-4D21-8F81-ADD2EA78DA83}" type="pres">
      <dgm:prSet presAssocID="{B48409C0-87EE-4C1A-A4BB-4E05B1FE2CB2}" presName="Name8" presStyleCnt="0"/>
      <dgm:spPr/>
    </dgm:pt>
    <dgm:pt modelId="{73F6A7F0-CD58-4556-B1F4-AD188EFB2602}" type="pres">
      <dgm:prSet presAssocID="{B48409C0-87EE-4C1A-A4BB-4E05B1FE2CB2}" presName="level" presStyleLbl="node1" presStyleIdx="1" presStyleCnt="4">
        <dgm:presLayoutVars>
          <dgm:chMax val="1"/>
          <dgm:bulletEnabled val="1"/>
        </dgm:presLayoutVars>
      </dgm:prSet>
      <dgm:spPr/>
    </dgm:pt>
    <dgm:pt modelId="{CFC58337-7F46-489F-9ED1-AE35ABA951B2}" type="pres">
      <dgm:prSet presAssocID="{B48409C0-87EE-4C1A-A4BB-4E05B1FE2C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C23512-DB06-4FAA-90EA-9BE96D38E7C6}" type="pres">
      <dgm:prSet presAssocID="{519280B5-1868-4316-A60A-1DA94DF0E307}" presName="Name8" presStyleCnt="0"/>
      <dgm:spPr/>
    </dgm:pt>
    <dgm:pt modelId="{157DAC2F-2EAE-4EA0-957B-8364CD739DA3}" type="pres">
      <dgm:prSet presAssocID="{519280B5-1868-4316-A60A-1DA94DF0E307}" presName="level" presStyleLbl="node1" presStyleIdx="2" presStyleCnt="4" custLinFactNeighborY="-1699">
        <dgm:presLayoutVars>
          <dgm:chMax val="1"/>
          <dgm:bulletEnabled val="1"/>
        </dgm:presLayoutVars>
      </dgm:prSet>
      <dgm:spPr/>
    </dgm:pt>
    <dgm:pt modelId="{233C337F-4380-4A16-9709-1567E7E869CF}" type="pres">
      <dgm:prSet presAssocID="{519280B5-1868-4316-A60A-1DA94DF0E3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5F5912-949E-4952-B7AE-2D7809F34627}" type="pres">
      <dgm:prSet presAssocID="{E317DEEE-AAD3-4687-8E7E-63279A3B170A}" presName="Name8" presStyleCnt="0"/>
      <dgm:spPr/>
    </dgm:pt>
    <dgm:pt modelId="{BDF33BAD-7E11-4987-8C7D-DA63B68266D9}" type="pres">
      <dgm:prSet presAssocID="{E317DEEE-AAD3-4687-8E7E-63279A3B170A}" presName="level" presStyleLbl="node1" presStyleIdx="3" presStyleCnt="4">
        <dgm:presLayoutVars>
          <dgm:chMax val="1"/>
          <dgm:bulletEnabled val="1"/>
        </dgm:presLayoutVars>
      </dgm:prSet>
      <dgm:spPr/>
    </dgm:pt>
    <dgm:pt modelId="{D7BF53DB-EEA7-4F4C-86DA-C2A1AD026836}" type="pres">
      <dgm:prSet presAssocID="{E317DEEE-AAD3-4687-8E7E-63279A3B1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B68D1B-C109-4DFD-929E-ED956B525D41}" type="presOf" srcId="{519280B5-1868-4316-A60A-1DA94DF0E307}" destId="{157DAC2F-2EAE-4EA0-957B-8364CD739DA3}" srcOrd="0" destOrd="0" presId="urn:microsoft.com/office/officeart/2005/8/layout/pyramid1"/>
    <dgm:cxn modelId="{A0701920-CF1A-47DE-A2E4-9E43254C7F3B}" srcId="{986F0D7C-AAFB-4C5C-8BB6-2DC10636C235}" destId="{A69E8ED8-217B-4929-97CF-B362D3BC7859}" srcOrd="0" destOrd="0" parTransId="{F0D06C94-29B4-46D1-993E-F20702B00B5E}" sibTransId="{F7C4E54D-23E4-414C-9A2D-628A172B83B9}"/>
    <dgm:cxn modelId="{A80E6960-36D6-41F5-987C-43D3F893163B}" type="presOf" srcId="{E317DEEE-AAD3-4687-8E7E-63279A3B170A}" destId="{D7BF53DB-EEA7-4F4C-86DA-C2A1AD026836}" srcOrd="1" destOrd="0" presId="urn:microsoft.com/office/officeart/2005/8/layout/pyramid1"/>
    <dgm:cxn modelId="{4026A563-EBE4-4169-8F72-5C08BA62BEAF}" srcId="{986F0D7C-AAFB-4C5C-8BB6-2DC10636C235}" destId="{519280B5-1868-4316-A60A-1DA94DF0E307}" srcOrd="2" destOrd="0" parTransId="{FCEA17BE-BB94-4FA5-8B0A-ED52D5A86F9C}" sibTransId="{760E0910-B848-4C9D-9C12-0479EA63FB1D}"/>
    <dgm:cxn modelId="{32563F4C-4C42-4CFB-AD7A-DDD71EE9236E}" type="presOf" srcId="{A69E8ED8-217B-4929-97CF-B362D3BC7859}" destId="{B0454E58-47AB-4EDE-8439-E9784B4FDDED}" srcOrd="0" destOrd="0" presId="urn:microsoft.com/office/officeart/2005/8/layout/pyramid1"/>
    <dgm:cxn modelId="{99AF4D55-5520-4AB4-92C0-EB863112299D}" srcId="{986F0D7C-AAFB-4C5C-8BB6-2DC10636C235}" destId="{E317DEEE-AAD3-4687-8E7E-63279A3B170A}" srcOrd="3" destOrd="0" parTransId="{D93D18C3-5C21-471A-9955-FF2223AF9FA5}" sibTransId="{258CC925-BA1B-4A92-B658-7979AB48482D}"/>
    <dgm:cxn modelId="{C60DD684-6029-4B4E-B1DF-1D6E4157F8AB}" type="presOf" srcId="{B48409C0-87EE-4C1A-A4BB-4E05B1FE2CB2}" destId="{73F6A7F0-CD58-4556-B1F4-AD188EFB2602}" srcOrd="0" destOrd="0" presId="urn:microsoft.com/office/officeart/2005/8/layout/pyramid1"/>
    <dgm:cxn modelId="{2412C493-AAFA-41CE-A49C-AE25FD32338B}" type="presOf" srcId="{519280B5-1868-4316-A60A-1DA94DF0E307}" destId="{233C337F-4380-4A16-9709-1567E7E869CF}" srcOrd="1" destOrd="0" presId="urn:microsoft.com/office/officeart/2005/8/layout/pyramid1"/>
    <dgm:cxn modelId="{AB56EAA0-7B31-450D-9E52-5B0A4CA4D1CE}" type="presOf" srcId="{A69E8ED8-217B-4929-97CF-B362D3BC7859}" destId="{67B16B53-F923-40A5-B19D-F6DB3071A39C}" srcOrd="1" destOrd="0" presId="urn:microsoft.com/office/officeart/2005/8/layout/pyramid1"/>
    <dgm:cxn modelId="{0E29ADA9-8729-4C74-A09C-F137C76AC0C9}" srcId="{986F0D7C-AAFB-4C5C-8BB6-2DC10636C235}" destId="{B48409C0-87EE-4C1A-A4BB-4E05B1FE2CB2}" srcOrd="1" destOrd="0" parTransId="{70443C36-FDF8-4AC5-8650-B24995564FE1}" sibTransId="{2CD0F0D3-3F32-4243-9AB9-39BB0C372B10}"/>
    <dgm:cxn modelId="{415816CD-443B-40C7-AE2E-0FA1EA368537}" type="presOf" srcId="{E317DEEE-AAD3-4687-8E7E-63279A3B170A}" destId="{BDF33BAD-7E11-4987-8C7D-DA63B68266D9}" srcOrd="0" destOrd="0" presId="urn:microsoft.com/office/officeart/2005/8/layout/pyramid1"/>
    <dgm:cxn modelId="{DF5072DC-D04C-4BC1-92A5-53DD95800A35}" type="presOf" srcId="{B48409C0-87EE-4C1A-A4BB-4E05B1FE2CB2}" destId="{CFC58337-7F46-489F-9ED1-AE35ABA951B2}" srcOrd="1" destOrd="0" presId="urn:microsoft.com/office/officeart/2005/8/layout/pyramid1"/>
    <dgm:cxn modelId="{51C9FEFF-4CB3-492A-8081-764409C0863B}" type="presOf" srcId="{986F0D7C-AAFB-4C5C-8BB6-2DC10636C235}" destId="{F4DF473C-6C47-4AD6-AEEE-FD023BFDC195}" srcOrd="0" destOrd="0" presId="urn:microsoft.com/office/officeart/2005/8/layout/pyramid1"/>
    <dgm:cxn modelId="{5CDF6EB1-CDFB-4F2B-B25A-0997F97482BF}" type="presParOf" srcId="{F4DF473C-6C47-4AD6-AEEE-FD023BFDC195}" destId="{95B01B2B-74BF-47ED-A1B4-5546CDE9E558}" srcOrd="0" destOrd="0" presId="urn:microsoft.com/office/officeart/2005/8/layout/pyramid1"/>
    <dgm:cxn modelId="{A39310D9-9591-43B0-9B77-397930E44D66}" type="presParOf" srcId="{95B01B2B-74BF-47ED-A1B4-5546CDE9E558}" destId="{B0454E58-47AB-4EDE-8439-E9784B4FDDED}" srcOrd="0" destOrd="0" presId="urn:microsoft.com/office/officeart/2005/8/layout/pyramid1"/>
    <dgm:cxn modelId="{D8F9D446-7226-46C7-AA05-B6B18B861533}" type="presParOf" srcId="{95B01B2B-74BF-47ED-A1B4-5546CDE9E558}" destId="{67B16B53-F923-40A5-B19D-F6DB3071A39C}" srcOrd="1" destOrd="0" presId="urn:microsoft.com/office/officeart/2005/8/layout/pyramid1"/>
    <dgm:cxn modelId="{11CC9565-8BC9-41DC-AF18-BF2C1FF7BDDE}" type="presParOf" srcId="{F4DF473C-6C47-4AD6-AEEE-FD023BFDC195}" destId="{CB286ED0-2865-4D21-8F81-ADD2EA78DA83}" srcOrd="1" destOrd="0" presId="urn:microsoft.com/office/officeart/2005/8/layout/pyramid1"/>
    <dgm:cxn modelId="{7FD619F6-82CE-4D84-8A0A-E725C63CC2F4}" type="presParOf" srcId="{CB286ED0-2865-4D21-8F81-ADD2EA78DA83}" destId="{73F6A7F0-CD58-4556-B1F4-AD188EFB2602}" srcOrd="0" destOrd="0" presId="urn:microsoft.com/office/officeart/2005/8/layout/pyramid1"/>
    <dgm:cxn modelId="{4300FE2C-22B5-4433-BD8E-6F9574BB0AFB}" type="presParOf" srcId="{CB286ED0-2865-4D21-8F81-ADD2EA78DA83}" destId="{CFC58337-7F46-489F-9ED1-AE35ABA951B2}" srcOrd="1" destOrd="0" presId="urn:microsoft.com/office/officeart/2005/8/layout/pyramid1"/>
    <dgm:cxn modelId="{1290C4C4-5A12-43AF-BC94-8075A7320A88}" type="presParOf" srcId="{F4DF473C-6C47-4AD6-AEEE-FD023BFDC195}" destId="{FCC23512-DB06-4FAA-90EA-9BE96D38E7C6}" srcOrd="2" destOrd="0" presId="urn:microsoft.com/office/officeart/2005/8/layout/pyramid1"/>
    <dgm:cxn modelId="{A2940D62-5D0C-45CB-AC21-0905F72C109A}" type="presParOf" srcId="{FCC23512-DB06-4FAA-90EA-9BE96D38E7C6}" destId="{157DAC2F-2EAE-4EA0-957B-8364CD739DA3}" srcOrd="0" destOrd="0" presId="urn:microsoft.com/office/officeart/2005/8/layout/pyramid1"/>
    <dgm:cxn modelId="{81C171D9-1A84-4AE8-B8C9-EA0F9F97B172}" type="presParOf" srcId="{FCC23512-DB06-4FAA-90EA-9BE96D38E7C6}" destId="{233C337F-4380-4A16-9709-1567E7E869CF}" srcOrd="1" destOrd="0" presId="urn:microsoft.com/office/officeart/2005/8/layout/pyramid1"/>
    <dgm:cxn modelId="{6384FC06-F54C-4457-87AA-E8ABBCC592BA}" type="presParOf" srcId="{F4DF473C-6C47-4AD6-AEEE-FD023BFDC195}" destId="{BC5F5912-949E-4952-B7AE-2D7809F34627}" srcOrd="3" destOrd="0" presId="urn:microsoft.com/office/officeart/2005/8/layout/pyramid1"/>
    <dgm:cxn modelId="{87F47617-363E-466B-AF06-E0B871782D0F}" type="presParOf" srcId="{BC5F5912-949E-4952-B7AE-2D7809F34627}" destId="{BDF33BAD-7E11-4987-8C7D-DA63B68266D9}" srcOrd="0" destOrd="0" presId="urn:microsoft.com/office/officeart/2005/8/layout/pyramid1"/>
    <dgm:cxn modelId="{73035547-CF34-44F9-9576-890E1B011242}" type="presParOf" srcId="{BC5F5912-949E-4952-B7AE-2D7809F34627}" destId="{D7BF53DB-EEA7-4F4C-86DA-C2A1AD0268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6F0D7C-AAFB-4C5C-8BB6-2DC10636C2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9E8ED8-217B-4929-97CF-B362D3BC7859}">
      <dgm:prSet phldrT="[テキスト]" custT="1"/>
      <dgm:spPr/>
      <dgm:t>
        <a:bodyPr/>
        <a:lstStyle/>
        <a:p>
          <a:r>
            <a:rPr kumimoji="1" lang="ja-JP" altLang="en-US" sz="2800" b="1" dirty="0"/>
            <a:t>人間的成長</a:t>
          </a:r>
        </a:p>
      </dgm:t>
    </dgm:pt>
    <dgm:pt modelId="{F0D06C94-29B4-46D1-993E-F20702B00B5E}" type="par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F7C4E54D-23E4-414C-9A2D-628A172B83B9}" type="sib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B48409C0-87EE-4C1A-A4BB-4E05B1FE2CB2}">
      <dgm:prSet phldrT="[テキスト]" custT="1"/>
      <dgm:spPr/>
      <dgm:t>
        <a:bodyPr/>
        <a:lstStyle/>
        <a:p>
          <a:r>
            <a:rPr kumimoji="1" lang="ja-JP" altLang="en-US" sz="3600" b="1" dirty="0"/>
            <a:t>？</a:t>
          </a:r>
        </a:p>
      </dgm:t>
    </dgm:pt>
    <dgm:pt modelId="{70443C36-FDF8-4AC5-8650-B24995564FE1}" type="par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2CD0F0D3-3F32-4243-9AB9-39BB0C372B10}" type="sib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519280B5-1868-4316-A60A-1DA94DF0E307}">
      <dgm:prSet phldrT="[テキスト]"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FCEA17BE-BB94-4FA5-8B0A-ED52D5A86F9C}" type="par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760E0910-B848-4C9D-9C12-0479EA63FB1D}" type="sib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E317DEEE-AAD3-4687-8E7E-63279A3B170A}">
      <dgm:prSet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D93D18C3-5C21-471A-9955-FF2223AF9FA5}" type="par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258CC925-BA1B-4A92-B658-7979AB48482D}" type="sib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F4DF473C-6C47-4AD6-AEEE-FD023BFDC195}" type="pres">
      <dgm:prSet presAssocID="{986F0D7C-AAFB-4C5C-8BB6-2DC10636C235}" presName="Name0" presStyleCnt="0">
        <dgm:presLayoutVars>
          <dgm:dir/>
          <dgm:animLvl val="lvl"/>
          <dgm:resizeHandles val="exact"/>
        </dgm:presLayoutVars>
      </dgm:prSet>
      <dgm:spPr/>
    </dgm:pt>
    <dgm:pt modelId="{95B01B2B-74BF-47ED-A1B4-5546CDE9E558}" type="pres">
      <dgm:prSet presAssocID="{A69E8ED8-217B-4929-97CF-B362D3BC7859}" presName="Name8" presStyleCnt="0"/>
      <dgm:spPr/>
    </dgm:pt>
    <dgm:pt modelId="{B0454E58-47AB-4EDE-8439-E9784B4FDDED}" type="pres">
      <dgm:prSet presAssocID="{A69E8ED8-217B-4929-97CF-B362D3BC7859}" presName="level" presStyleLbl="node1" presStyleIdx="0" presStyleCnt="4" custLinFactNeighborY="-1699">
        <dgm:presLayoutVars>
          <dgm:chMax val="1"/>
          <dgm:bulletEnabled val="1"/>
        </dgm:presLayoutVars>
      </dgm:prSet>
      <dgm:spPr/>
    </dgm:pt>
    <dgm:pt modelId="{67B16B53-F923-40A5-B19D-F6DB3071A39C}" type="pres">
      <dgm:prSet presAssocID="{A69E8ED8-217B-4929-97CF-B362D3BC78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286ED0-2865-4D21-8F81-ADD2EA78DA83}" type="pres">
      <dgm:prSet presAssocID="{B48409C0-87EE-4C1A-A4BB-4E05B1FE2CB2}" presName="Name8" presStyleCnt="0"/>
      <dgm:spPr/>
    </dgm:pt>
    <dgm:pt modelId="{73F6A7F0-CD58-4556-B1F4-AD188EFB2602}" type="pres">
      <dgm:prSet presAssocID="{B48409C0-87EE-4C1A-A4BB-4E05B1FE2CB2}" presName="level" presStyleLbl="node1" presStyleIdx="1" presStyleCnt="4">
        <dgm:presLayoutVars>
          <dgm:chMax val="1"/>
          <dgm:bulletEnabled val="1"/>
        </dgm:presLayoutVars>
      </dgm:prSet>
      <dgm:spPr/>
    </dgm:pt>
    <dgm:pt modelId="{CFC58337-7F46-489F-9ED1-AE35ABA951B2}" type="pres">
      <dgm:prSet presAssocID="{B48409C0-87EE-4C1A-A4BB-4E05B1FE2C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C23512-DB06-4FAA-90EA-9BE96D38E7C6}" type="pres">
      <dgm:prSet presAssocID="{519280B5-1868-4316-A60A-1DA94DF0E307}" presName="Name8" presStyleCnt="0"/>
      <dgm:spPr/>
    </dgm:pt>
    <dgm:pt modelId="{157DAC2F-2EAE-4EA0-957B-8364CD739DA3}" type="pres">
      <dgm:prSet presAssocID="{519280B5-1868-4316-A60A-1DA94DF0E307}" presName="level" presStyleLbl="node1" presStyleIdx="2" presStyleCnt="4" custLinFactNeighborY="-1699">
        <dgm:presLayoutVars>
          <dgm:chMax val="1"/>
          <dgm:bulletEnabled val="1"/>
        </dgm:presLayoutVars>
      </dgm:prSet>
      <dgm:spPr/>
    </dgm:pt>
    <dgm:pt modelId="{233C337F-4380-4A16-9709-1567E7E869CF}" type="pres">
      <dgm:prSet presAssocID="{519280B5-1868-4316-A60A-1DA94DF0E3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5F5912-949E-4952-B7AE-2D7809F34627}" type="pres">
      <dgm:prSet presAssocID="{E317DEEE-AAD3-4687-8E7E-63279A3B170A}" presName="Name8" presStyleCnt="0"/>
      <dgm:spPr/>
    </dgm:pt>
    <dgm:pt modelId="{BDF33BAD-7E11-4987-8C7D-DA63B68266D9}" type="pres">
      <dgm:prSet presAssocID="{E317DEEE-AAD3-4687-8E7E-63279A3B170A}" presName="level" presStyleLbl="node1" presStyleIdx="3" presStyleCnt="4">
        <dgm:presLayoutVars>
          <dgm:chMax val="1"/>
          <dgm:bulletEnabled val="1"/>
        </dgm:presLayoutVars>
      </dgm:prSet>
      <dgm:spPr/>
    </dgm:pt>
    <dgm:pt modelId="{D7BF53DB-EEA7-4F4C-86DA-C2A1AD026836}" type="pres">
      <dgm:prSet presAssocID="{E317DEEE-AAD3-4687-8E7E-63279A3B1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B68D1B-C109-4DFD-929E-ED956B525D41}" type="presOf" srcId="{519280B5-1868-4316-A60A-1DA94DF0E307}" destId="{157DAC2F-2EAE-4EA0-957B-8364CD739DA3}" srcOrd="0" destOrd="0" presId="urn:microsoft.com/office/officeart/2005/8/layout/pyramid1"/>
    <dgm:cxn modelId="{A0701920-CF1A-47DE-A2E4-9E43254C7F3B}" srcId="{986F0D7C-AAFB-4C5C-8BB6-2DC10636C235}" destId="{A69E8ED8-217B-4929-97CF-B362D3BC7859}" srcOrd="0" destOrd="0" parTransId="{F0D06C94-29B4-46D1-993E-F20702B00B5E}" sibTransId="{F7C4E54D-23E4-414C-9A2D-628A172B83B9}"/>
    <dgm:cxn modelId="{A80E6960-36D6-41F5-987C-43D3F893163B}" type="presOf" srcId="{E317DEEE-AAD3-4687-8E7E-63279A3B170A}" destId="{D7BF53DB-EEA7-4F4C-86DA-C2A1AD026836}" srcOrd="1" destOrd="0" presId="urn:microsoft.com/office/officeart/2005/8/layout/pyramid1"/>
    <dgm:cxn modelId="{4026A563-EBE4-4169-8F72-5C08BA62BEAF}" srcId="{986F0D7C-AAFB-4C5C-8BB6-2DC10636C235}" destId="{519280B5-1868-4316-A60A-1DA94DF0E307}" srcOrd="2" destOrd="0" parTransId="{FCEA17BE-BB94-4FA5-8B0A-ED52D5A86F9C}" sibTransId="{760E0910-B848-4C9D-9C12-0479EA63FB1D}"/>
    <dgm:cxn modelId="{32563F4C-4C42-4CFB-AD7A-DDD71EE9236E}" type="presOf" srcId="{A69E8ED8-217B-4929-97CF-B362D3BC7859}" destId="{B0454E58-47AB-4EDE-8439-E9784B4FDDED}" srcOrd="0" destOrd="0" presId="urn:microsoft.com/office/officeart/2005/8/layout/pyramid1"/>
    <dgm:cxn modelId="{99AF4D55-5520-4AB4-92C0-EB863112299D}" srcId="{986F0D7C-AAFB-4C5C-8BB6-2DC10636C235}" destId="{E317DEEE-AAD3-4687-8E7E-63279A3B170A}" srcOrd="3" destOrd="0" parTransId="{D93D18C3-5C21-471A-9955-FF2223AF9FA5}" sibTransId="{258CC925-BA1B-4A92-B658-7979AB48482D}"/>
    <dgm:cxn modelId="{C60DD684-6029-4B4E-B1DF-1D6E4157F8AB}" type="presOf" srcId="{B48409C0-87EE-4C1A-A4BB-4E05B1FE2CB2}" destId="{73F6A7F0-CD58-4556-B1F4-AD188EFB2602}" srcOrd="0" destOrd="0" presId="urn:microsoft.com/office/officeart/2005/8/layout/pyramid1"/>
    <dgm:cxn modelId="{2412C493-AAFA-41CE-A49C-AE25FD32338B}" type="presOf" srcId="{519280B5-1868-4316-A60A-1DA94DF0E307}" destId="{233C337F-4380-4A16-9709-1567E7E869CF}" srcOrd="1" destOrd="0" presId="urn:microsoft.com/office/officeart/2005/8/layout/pyramid1"/>
    <dgm:cxn modelId="{AB56EAA0-7B31-450D-9E52-5B0A4CA4D1CE}" type="presOf" srcId="{A69E8ED8-217B-4929-97CF-B362D3BC7859}" destId="{67B16B53-F923-40A5-B19D-F6DB3071A39C}" srcOrd="1" destOrd="0" presId="urn:microsoft.com/office/officeart/2005/8/layout/pyramid1"/>
    <dgm:cxn modelId="{0E29ADA9-8729-4C74-A09C-F137C76AC0C9}" srcId="{986F0D7C-AAFB-4C5C-8BB6-2DC10636C235}" destId="{B48409C0-87EE-4C1A-A4BB-4E05B1FE2CB2}" srcOrd="1" destOrd="0" parTransId="{70443C36-FDF8-4AC5-8650-B24995564FE1}" sibTransId="{2CD0F0D3-3F32-4243-9AB9-39BB0C372B10}"/>
    <dgm:cxn modelId="{415816CD-443B-40C7-AE2E-0FA1EA368537}" type="presOf" srcId="{E317DEEE-AAD3-4687-8E7E-63279A3B170A}" destId="{BDF33BAD-7E11-4987-8C7D-DA63B68266D9}" srcOrd="0" destOrd="0" presId="urn:microsoft.com/office/officeart/2005/8/layout/pyramid1"/>
    <dgm:cxn modelId="{DF5072DC-D04C-4BC1-92A5-53DD95800A35}" type="presOf" srcId="{B48409C0-87EE-4C1A-A4BB-4E05B1FE2CB2}" destId="{CFC58337-7F46-489F-9ED1-AE35ABA951B2}" srcOrd="1" destOrd="0" presId="urn:microsoft.com/office/officeart/2005/8/layout/pyramid1"/>
    <dgm:cxn modelId="{51C9FEFF-4CB3-492A-8081-764409C0863B}" type="presOf" srcId="{986F0D7C-AAFB-4C5C-8BB6-2DC10636C235}" destId="{F4DF473C-6C47-4AD6-AEEE-FD023BFDC195}" srcOrd="0" destOrd="0" presId="urn:microsoft.com/office/officeart/2005/8/layout/pyramid1"/>
    <dgm:cxn modelId="{5CDF6EB1-CDFB-4F2B-B25A-0997F97482BF}" type="presParOf" srcId="{F4DF473C-6C47-4AD6-AEEE-FD023BFDC195}" destId="{95B01B2B-74BF-47ED-A1B4-5546CDE9E558}" srcOrd="0" destOrd="0" presId="urn:microsoft.com/office/officeart/2005/8/layout/pyramid1"/>
    <dgm:cxn modelId="{A39310D9-9591-43B0-9B77-397930E44D66}" type="presParOf" srcId="{95B01B2B-74BF-47ED-A1B4-5546CDE9E558}" destId="{B0454E58-47AB-4EDE-8439-E9784B4FDDED}" srcOrd="0" destOrd="0" presId="urn:microsoft.com/office/officeart/2005/8/layout/pyramid1"/>
    <dgm:cxn modelId="{D8F9D446-7226-46C7-AA05-B6B18B861533}" type="presParOf" srcId="{95B01B2B-74BF-47ED-A1B4-5546CDE9E558}" destId="{67B16B53-F923-40A5-B19D-F6DB3071A39C}" srcOrd="1" destOrd="0" presId="urn:microsoft.com/office/officeart/2005/8/layout/pyramid1"/>
    <dgm:cxn modelId="{11CC9565-8BC9-41DC-AF18-BF2C1FF7BDDE}" type="presParOf" srcId="{F4DF473C-6C47-4AD6-AEEE-FD023BFDC195}" destId="{CB286ED0-2865-4D21-8F81-ADD2EA78DA83}" srcOrd="1" destOrd="0" presId="urn:microsoft.com/office/officeart/2005/8/layout/pyramid1"/>
    <dgm:cxn modelId="{7FD619F6-82CE-4D84-8A0A-E725C63CC2F4}" type="presParOf" srcId="{CB286ED0-2865-4D21-8F81-ADD2EA78DA83}" destId="{73F6A7F0-CD58-4556-B1F4-AD188EFB2602}" srcOrd="0" destOrd="0" presId="urn:microsoft.com/office/officeart/2005/8/layout/pyramid1"/>
    <dgm:cxn modelId="{4300FE2C-22B5-4433-BD8E-6F9574BB0AFB}" type="presParOf" srcId="{CB286ED0-2865-4D21-8F81-ADD2EA78DA83}" destId="{CFC58337-7F46-489F-9ED1-AE35ABA951B2}" srcOrd="1" destOrd="0" presId="urn:microsoft.com/office/officeart/2005/8/layout/pyramid1"/>
    <dgm:cxn modelId="{1290C4C4-5A12-43AF-BC94-8075A7320A88}" type="presParOf" srcId="{F4DF473C-6C47-4AD6-AEEE-FD023BFDC195}" destId="{FCC23512-DB06-4FAA-90EA-9BE96D38E7C6}" srcOrd="2" destOrd="0" presId="urn:microsoft.com/office/officeart/2005/8/layout/pyramid1"/>
    <dgm:cxn modelId="{A2940D62-5D0C-45CB-AC21-0905F72C109A}" type="presParOf" srcId="{FCC23512-DB06-4FAA-90EA-9BE96D38E7C6}" destId="{157DAC2F-2EAE-4EA0-957B-8364CD739DA3}" srcOrd="0" destOrd="0" presId="urn:microsoft.com/office/officeart/2005/8/layout/pyramid1"/>
    <dgm:cxn modelId="{81C171D9-1A84-4AE8-B8C9-EA0F9F97B172}" type="presParOf" srcId="{FCC23512-DB06-4FAA-90EA-9BE96D38E7C6}" destId="{233C337F-4380-4A16-9709-1567E7E869CF}" srcOrd="1" destOrd="0" presId="urn:microsoft.com/office/officeart/2005/8/layout/pyramid1"/>
    <dgm:cxn modelId="{6384FC06-F54C-4457-87AA-E8ABBCC592BA}" type="presParOf" srcId="{F4DF473C-6C47-4AD6-AEEE-FD023BFDC195}" destId="{BC5F5912-949E-4952-B7AE-2D7809F34627}" srcOrd="3" destOrd="0" presId="urn:microsoft.com/office/officeart/2005/8/layout/pyramid1"/>
    <dgm:cxn modelId="{87F47617-363E-466B-AF06-E0B871782D0F}" type="presParOf" srcId="{BC5F5912-949E-4952-B7AE-2D7809F34627}" destId="{BDF33BAD-7E11-4987-8C7D-DA63B68266D9}" srcOrd="0" destOrd="0" presId="urn:microsoft.com/office/officeart/2005/8/layout/pyramid1"/>
    <dgm:cxn modelId="{73035547-CF34-44F9-9576-890E1B011242}" type="presParOf" srcId="{BC5F5912-949E-4952-B7AE-2D7809F34627}" destId="{D7BF53DB-EEA7-4F4C-86DA-C2A1AD0268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6F0D7C-AAFB-4C5C-8BB6-2DC10636C2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9E8ED8-217B-4929-97CF-B362D3BC7859}">
      <dgm:prSet phldrT="[テキスト]" custT="1"/>
      <dgm:spPr/>
      <dgm:t>
        <a:bodyPr/>
        <a:lstStyle/>
        <a:p>
          <a:r>
            <a:rPr kumimoji="1" lang="ja-JP" altLang="en-US" sz="2800" b="1" dirty="0"/>
            <a:t>人間的成長</a:t>
          </a:r>
        </a:p>
      </dgm:t>
    </dgm:pt>
    <dgm:pt modelId="{F0D06C94-29B4-46D1-993E-F20702B00B5E}" type="par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F7C4E54D-23E4-414C-9A2D-628A172B83B9}" type="sib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B48409C0-87EE-4C1A-A4BB-4E05B1FE2CB2}">
      <dgm:prSet phldrT="[テキスト]" custT="1"/>
      <dgm:spPr/>
      <dgm:t>
        <a:bodyPr/>
        <a:lstStyle/>
        <a:p>
          <a:r>
            <a:rPr kumimoji="1" lang="en-US" altLang="ja-JP" sz="2800" b="1" dirty="0"/>
            <a:t>BIG8</a:t>
          </a:r>
          <a:r>
            <a:rPr kumimoji="1" lang="ja-JP" altLang="en-US" sz="2800" b="1" dirty="0"/>
            <a:t>昇格</a:t>
          </a:r>
        </a:p>
      </dgm:t>
    </dgm:pt>
    <dgm:pt modelId="{70443C36-FDF8-4AC5-8650-B24995564FE1}" type="par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2CD0F0D3-3F32-4243-9AB9-39BB0C372B10}" type="sib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519280B5-1868-4316-A60A-1DA94DF0E307}">
      <dgm:prSet phldrT="[テキスト]"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FCEA17BE-BB94-4FA5-8B0A-ED52D5A86F9C}" type="par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760E0910-B848-4C9D-9C12-0479EA63FB1D}" type="sib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E317DEEE-AAD3-4687-8E7E-63279A3B170A}">
      <dgm:prSet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D93D18C3-5C21-471A-9955-FF2223AF9FA5}" type="par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258CC925-BA1B-4A92-B658-7979AB48482D}" type="sib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F4DF473C-6C47-4AD6-AEEE-FD023BFDC195}" type="pres">
      <dgm:prSet presAssocID="{986F0D7C-AAFB-4C5C-8BB6-2DC10636C235}" presName="Name0" presStyleCnt="0">
        <dgm:presLayoutVars>
          <dgm:dir/>
          <dgm:animLvl val="lvl"/>
          <dgm:resizeHandles val="exact"/>
        </dgm:presLayoutVars>
      </dgm:prSet>
      <dgm:spPr/>
    </dgm:pt>
    <dgm:pt modelId="{95B01B2B-74BF-47ED-A1B4-5546CDE9E558}" type="pres">
      <dgm:prSet presAssocID="{A69E8ED8-217B-4929-97CF-B362D3BC7859}" presName="Name8" presStyleCnt="0"/>
      <dgm:spPr/>
    </dgm:pt>
    <dgm:pt modelId="{B0454E58-47AB-4EDE-8439-E9784B4FDDED}" type="pres">
      <dgm:prSet presAssocID="{A69E8ED8-217B-4929-97CF-B362D3BC7859}" presName="level" presStyleLbl="node1" presStyleIdx="0" presStyleCnt="4" custLinFactNeighborY="-1699">
        <dgm:presLayoutVars>
          <dgm:chMax val="1"/>
          <dgm:bulletEnabled val="1"/>
        </dgm:presLayoutVars>
      </dgm:prSet>
      <dgm:spPr/>
    </dgm:pt>
    <dgm:pt modelId="{67B16B53-F923-40A5-B19D-F6DB3071A39C}" type="pres">
      <dgm:prSet presAssocID="{A69E8ED8-217B-4929-97CF-B362D3BC78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286ED0-2865-4D21-8F81-ADD2EA78DA83}" type="pres">
      <dgm:prSet presAssocID="{B48409C0-87EE-4C1A-A4BB-4E05B1FE2CB2}" presName="Name8" presStyleCnt="0"/>
      <dgm:spPr/>
    </dgm:pt>
    <dgm:pt modelId="{73F6A7F0-CD58-4556-B1F4-AD188EFB2602}" type="pres">
      <dgm:prSet presAssocID="{B48409C0-87EE-4C1A-A4BB-4E05B1FE2CB2}" presName="level" presStyleLbl="node1" presStyleIdx="1" presStyleCnt="4">
        <dgm:presLayoutVars>
          <dgm:chMax val="1"/>
          <dgm:bulletEnabled val="1"/>
        </dgm:presLayoutVars>
      </dgm:prSet>
      <dgm:spPr/>
    </dgm:pt>
    <dgm:pt modelId="{CFC58337-7F46-489F-9ED1-AE35ABA951B2}" type="pres">
      <dgm:prSet presAssocID="{B48409C0-87EE-4C1A-A4BB-4E05B1FE2C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C23512-DB06-4FAA-90EA-9BE96D38E7C6}" type="pres">
      <dgm:prSet presAssocID="{519280B5-1868-4316-A60A-1DA94DF0E307}" presName="Name8" presStyleCnt="0"/>
      <dgm:spPr/>
    </dgm:pt>
    <dgm:pt modelId="{157DAC2F-2EAE-4EA0-957B-8364CD739DA3}" type="pres">
      <dgm:prSet presAssocID="{519280B5-1868-4316-A60A-1DA94DF0E307}" presName="level" presStyleLbl="node1" presStyleIdx="2" presStyleCnt="4" custLinFactNeighborY="-1699">
        <dgm:presLayoutVars>
          <dgm:chMax val="1"/>
          <dgm:bulletEnabled val="1"/>
        </dgm:presLayoutVars>
      </dgm:prSet>
      <dgm:spPr/>
    </dgm:pt>
    <dgm:pt modelId="{233C337F-4380-4A16-9709-1567E7E869CF}" type="pres">
      <dgm:prSet presAssocID="{519280B5-1868-4316-A60A-1DA94DF0E3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5F5912-949E-4952-B7AE-2D7809F34627}" type="pres">
      <dgm:prSet presAssocID="{E317DEEE-AAD3-4687-8E7E-63279A3B170A}" presName="Name8" presStyleCnt="0"/>
      <dgm:spPr/>
    </dgm:pt>
    <dgm:pt modelId="{BDF33BAD-7E11-4987-8C7D-DA63B68266D9}" type="pres">
      <dgm:prSet presAssocID="{E317DEEE-AAD3-4687-8E7E-63279A3B170A}" presName="level" presStyleLbl="node1" presStyleIdx="3" presStyleCnt="4">
        <dgm:presLayoutVars>
          <dgm:chMax val="1"/>
          <dgm:bulletEnabled val="1"/>
        </dgm:presLayoutVars>
      </dgm:prSet>
      <dgm:spPr/>
    </dgm:pt>
    <dgm:pt modelId="{D7BF53DB-EEA7-4F4C-86DA-C2A1AD026836}" type="pres">
      <dgm:prSet presAssocID="{E317DEEE-AAD3-4687-8E7E-63279A3B1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B68D1B-C109-4DFD-929E-ED956B525D41}" type="presOf" srcId="{519280B5-1868-4316-A60A-1DA94DF0E307}" destId="{157DAC2F-2EAE-4EA0-957B-8364CD739DA3}" srcOrd="0" destOrd="0" presId="urn:microsoft.com/office/officeart/2005/8/layout/pyramid1"/>
    <dgm:cxn modelId="{A0701920-CF1A-47DE-A2E4-9E43254C7F3B}" srcId="{986F0D7C-AAFB-4C5C-8BB6-2DC10636C235}" destId="{A69E8ED8-217B-4929-97CF-B362D3BC7859}" srcOrd="0" destOrd="0" parTransId="{F0D06C94-29B4-46D1-993E-F20702B00B5E}" sibTransId="{F7C4E54D-23E4-414C-9A2D-628A172B83B9}"/>
    <dgm:cxn modelId="{A80E6960-36D6-41F5-987C-43D3F893163B}" type="presOf" srcId="{E317DEEE-AAD3-4687-8E7E-63279A3B170A}" destId="{D7BF53DB-EEA7-4F4C-86DA-C2A1AD026836}" srcOrd="1" destOrd="0" presId="urn:microsoft.com/office/officeart/2005/8/layout/pyramid1"/>
    <dgm:cxn modelId="{4026A563-EBE4-4169-8F72-5C08BA62BEAF}" srcId="{986F0D7C-AAFB-4C5C-8BB6-2DC10636C235}" destId="{519280B5-1868-4316-A60A-1DA94DF0E307}" srcOrd="2" destOrd="0" parTransId="{FCEA17BE-BB94-4FA5-8B0A-ED52D5A86F9C}" sibTransId="{760E0910-B848-4C9D-9C12-0479EA63FB1D}"/>
    <dgm:cxn modelId="{32563F4C-4C42-4CFB-AD7A-DDD71EE9236E}" type="presOf" srcId="{A69E8ED8-217B-4929-97CF-B362D3BC7859}" destId="{B0454E58-47AB-4EDE-8439-E9784B4FDDED}" srcOrd="0" destOrd="0" presId="urn:microsoft.com/office/officeart/2005/8/layout/pyramid1"/>
    <dgm:cxn modelId="{99AF4D55-5520-4AB4-92C0-EB863112299D}" srcId="{986F0D7C-AAFB-4C5C-8BB6-2DC10636C235}" destId="{E317DEEE-AAD3-4687-8E7E-63279A3B170A}" srcOrd="3" destOrd="0" parTransId="{D93D18C3-5C21-471A-9955-FF2223AF9FA5}" sibTransId="{258CC925-BA1B-4A92-B658-7979AB48482D}"/>
    <dgm:cxn modelId="{C60DD684-6029-4B4E-B1DF-1D6E4157F8AB}" type="presOf" srcId="{B48409C0-87EE-4C1A-A4BB-4E05B1FE2CB2}" destId="{73F6A7F0-CD58-4556-B1F4-AD188EFB2602}" srcOrd="0" destOrd="0" presId="urn:microsoft.com/office/officeart/2005/8/layout/pyramid1"/>
    <dgm:cxn modelId="{2412C493-AAFA-41CE-A49C-AE25FD32338B}" type="presOf" srcId="{519280B5-1868-4316-A60A-1DA94DF0E307}" destId="{233C337F-4380-4A16-9709-1567E7E869CF}" srcOrd="1" destOrd="0" presId="urn:microsoft.com/office/officeart/2005/8/layout/pyramid1"/>
    <dgm:cxn modelId="{AB56EAA0-7B31-450D-9E52-5B0A4CA4D1CE}" type="presOf" srcId="{A69E8ED8-217B-4929-97CF-B362D3BC7859}" destId="{67B16B53-F923-40A5-B19D-F6DB3071A39C}" srcOrd="1" destOrd="0" presId="urn:microsoft.com/office/officeart/2005/8/layout/pyramid1"/>
    <dgm:cxn modelId="{0E29ADA9-8729-4C74-A09C-F137C76AC0C9}" srcId="{986F0D7C-AAFB-4C5C-8BB6-2DC10636C235}" destId="{B48409C0-87EE-4C1A-A4BB-4E05B1FE2CB2}" srcOrd="1" destOrd="0" parTransId="{70443C36-FDF8-4AC5-8650-B24995564FE1}" sibTransId="{2CD0F0D3-3F32-4243-9AB9-39BB0C372B10}"/>
    <dgm:cxn modelId="{415816CD-443B-40C7-AE2E-0FA1EA368537}" type="presOf" srcId="{E317DEEE-AAD3-4687-8E7E-63279A3B170A}" destId="{BDF33BAD-7E11-4987-8C7D-DA63B68266D9}" srcOrd="0" destOrd="0" presId="urn:microsoft.com/office/officeart/2005/8/layout/pyramid1"/>
    <dgm:cxn modelId="{DF5072DC-D04C-4BC1-92A5-53DD95800A35}" type="presOf" srcId="{B48409C0-87EE-4C1A-A4BB-4E05B1FE2CB2}" destId="{CFC58337-7F46-489F-9ED1-AE35ABA951B2}" srcOrd="1" destOrd="0" presId="urn:microsoft.com/office/officeart/2005/8/layout/pyramid1"/>
    <dgm:cxn modelId="{51C9FEFF-4CB3-492A-8081-764409C0863B}" type="presOf" srcId="{986F0D7C-AAFB-4C5C-8BB6-2DC10636C235}" destId="{F4DF473C-6C47-4AD6-AEEE-FD023BFDC195}" srcOrd="0" destOrd="0" presId="urn:microsoft.com/office/officeart/2005/8/layout/pyramid1"/>
    <dgm:cxn modelId="{5CDF6EB1-CDFB-4F2B-B25A-0997F97482BF}" type="presParOf" srcId="{F4DF473C-6C47-4AD6-AEEE-FD023BFDC195}" destId="{95B01B2B-74BF-47ED-A1B4-5546CDE9E558}" srcOrd="0" destOrd="0" presId="urn:microsoft.com/office/officeart/2005/8/layout/pyramid1"/>
    <dgm:cxn modelId="{A39310D9-9591-43B0-9B77-397930E44D66}" type="presParOf" srcId="{95B01B2B-74BF-47ED-A1B4-5546CDE9E558}" destId="{B0454E58-47AB-4EDE-8439-E9784B4FDDED}" srcOrd="0" destOrd="0" presId="urn:microsoft.com/office/officeart/2005/8/layout/pyramid1"/>
    <dgm:cxn modelId="{D8F9D446-7226-46C7-AA05-B6B18B861533}" type="presParOf" srcId="{95B01B2B-74BF-47ED-A1B4-5546CDE9E558}" destId="{67B16B53-F923-40A5-B19D-F6DB3071A39C}" srcOrd="1" destOrd="0" presId="urn:microsoft.com/office/officeart/2005/8/layout/pyramid1"/>
    <dgm:cxn modelId="{11CC9565-8BC9-41DC-AF18-BF2C1FF7BDDE}" type="presParOf" srcId="{F4DF473C-6C47-4AD6-AEEE-FD023BFDC195}" destId="{CB286ED0-2865-4D21-8F81-ADD2EA78DA83}" srcOrd="1" destOrd="0" presId="urn:microsoft.com/office/officeart/2005/8/layout/pyramid1"/>
    <dgm:cxn modelId="{7FD619F6-82CE-4D84-8A0A-E725C63CC2F4}" type="presParOf" srcId="{CB286ED0-2865-4D21-8F81-ADD2EA78DA83}" destId="{73F6A7F0-CD58-4556-B1F4-AD188EFB2602}" srcOrd="0" destOrd="0" presId="urn:microsoft.com/office/officeart/2005/8/layout/pyramid1"/>
    <dgm:cxn modelId="{4300FE2C-22B5-4433-BD8E-6F9574BB0AFB}" type="presParOf" srcId="{CB286ED0-2865-4D21-8F81-ADD2EA78DA83}" destId="{CFC58337-7F46-489F-9ED1-AE35ABA951B2}" srcOrd="1" destOrd="0" presId="urn:microsoft.com/office/officeart/2005/8/layout/pyramid1"/>
    <dgm:cxn modelId="{1290C4C4-5A12-43AF-BC94-8075A7320A88}" type="presParOf" srcId="{F4DF473C-6C47-4AD6-AEEE-FD023BFDC195}" destId="{FCC23512-DB06-4FAA-90EA-9BE96D38E7C6}" srcOrd="2" destOrd="0" presId="urn:microsoft.com/office/officeart/2005/8/layout/pyramid1"/>
    <dgm:cxn modelId="{A2940D62-5D0C-45CB-AC21-0905F72C109A}" type="presParOf" srcId="{FCC23512-DB06-4FAA-90EA-9BE96D38E7C6}" destId="{157DAC2F-2EAE-4EA0-957B-8364CD739DA3}" srcOrd="0" destOrd="0" presId="urn:microsoft.com/office/officeart/2005/8/layout/pyramid1"/>
    <dgm:cxn modelId="{81C171D9-1A84-4AE8-B8C9-EA0F9F97B172}" type="presParOf" srcId="{FCC23512-DB06-4FAA-90EA-9BE96D38E7C6}" destId="{233C337F-4380-4A16-9709-1567E7E869CF}" srcOrd="1" destOrd="0" presId="urn:microsoft.com/office/officeart/2005/8/layout/pyramid1"/>
    <dgm:cxn modelId="{6384FC06-F54C-4457-87AA-E8ABBCC592BA}" type="presParOf" srcId="{F4DF473C-6C47-4AD6-AEEE-FD023BFDC195}" destId="{BC5F5912-949E-4952-B7AE-2D7809F34627}" srcOrd="3" destOrd="0" presId="urn:microsoft.com/office/officeart/2005/8/layout/pyramid1"/>
    <dgm:cxn modelId="{87F47617-363E-466B-AF06-E0B871782D0F}" type="presParOf" srcId="{BC5F5912-949E-4952-B7AE-2D7809F34627}" destId="{BDF33BAD-7E11-4987-8C7D-DA63B68266D9}" srcOrd="0" destOrd="0" presId="urn:microsoft.com/office/officeart/2005/8/layout/pyramid1"/>
    <dgm:cxn modelId="{73035547-CF34-44F9-9576-890E1B011242}" type="presParOf" srcId="{BC5F5912-949E-4952-B7AE-2D7809F34627}" destId="{D7BF53DB-EEA7-4F4C-86DA-C2A1AD0268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6F0D7C-AAFB-4C5C-8BB6-2DC10636C2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9E8ED8-217B-4929-97CF-B362D3BC7859}">
      <dgm:prSet phldrT="[テキスト]" custT="1"/>
      <dgm:spPr/>
      <dgm:t>
        <a:bodyPr/>
        <a:lstStyle/>
        <a:p>
          <a:r>
            <a:rPr kumimoji="1" lang="ja-JP" altLang="en-US" sz="2800" b="1" dirty="0"/>
            <a:t>人間的成長</a:t>
          </a:r>
        </a:p>
      </dgm:t>
    </dgm:pt>
    <dgm:pt modelId="{F0D06C94-29B4-46D1-993E-F20702B00B5E}" type="par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F7C4E54D-23E4-414C-9A2D-628A172B83B9}" type="sib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B48409C0-87EE-4C1A-A4BB-4E05B1FE2CB2}">
      <dgm:prSet phldrT="[テキスト]" custT="1"/>
      <dgm:spPr/>
      <dgm:t>
        <a:bodyPr/>
        <a:lstStyle/>
        <a:p>
          <a:r>
            <a:rPr kumimoji="1" lang="en-US" altLang="ja-JP" sz="2800" b="1" dirty="0"/>
            <a:t>BIG8</a:t>
          </a:r>
          <a:r>
            <a:rPr kumimoji="1" lang="ja-JP" altLang="en-US" sz="2800" b="1" dirty="0"/>
            <a:t>昇格</a:t>
          </a:r>
        </a:p>
      </dgm:t>
    </dgm:pt>
    <dgm:pt modelId="{70443C36-FDF8-4AC5-8650-B24995564FE1}" type="par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2CD0F0D3-3F32-4243-9AB9-39BB0C372B10}" type="sib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519280B5-1868-4316-A60A-1DA94DF0E307}">
      <dgm:prSet phldrT="[テキスト]"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FCEA17BE-BB94-4FA5-8B0A-ED52D5A86F9C}" type="par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760E0910-B848-4C9D-9C12-0479EA63FB1D}" type="sib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E317DEEE-AAD3-4687-8E7E-63279A3B170A}">
      <dgm:prSet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D93D18C3-5C21-471A-9955-FF2223AF9FA5}" type="par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258CC925-BA1B-4A92-B658-7979AB48482D}" type="sib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F4DF473C-6C47-4AD6-AEEE-FD023BFDC195}" type="pres">
      <dgm:prSet presAssocID="{986F0D7C-AAFB-4C5C-8BB6-2DC10636C235}" presName="Name0" presStyleCnt="0">
        <dgm:presLayoutVars>
          <dgm:dir/>
          <dgm:animLvl val="lvl"/>
          <dgm:resizeHandles val="exact"/>
        </dgm:presLayoutVars>
      </dgm:prSet>
      <dgm:spPr/>
    </dgm:pt>
    <dgm:pt modelId="{95B01B2B-74BF-47ED-A1B4-5546CDE9E558}" type="pres">
      <dgm:prSet presAssocID="{A69E8ED8-217B-4929-97CF-B362D3BC7859}" presName="Name8" presStyleCnt="0"/>
      <dgm:spPr/>
    </dgm:pt>
    <dgm:pt modelId="{B0454E58-47AB-4EDE-8439-E9784B4FDDED}" type="pres">
      <dgm:prSet presAssocID="{A69E8ED8-217B-4929-97CF-B362D3BC7859}" presName="level" presStyleLbl="node1" presStyleIdx="0" presStyleCnt="4" custLinFactNeighborY="-1699">
        <dgm:presLayoutVars>
          <dgm:chMax val="1"/>
          <dgm:bulletEnabled val="1"/>
        </dgm:presLayoutVars>
      </dgm:prSet>
      <dgm:spPr/>
    </dgm:pt>
    <dgm:pt modelId="{67B16B53-F923-40A5-B19D-F6DB3071A39C}" type="pres">
      <dgm:prSet presAssocID="{A69E8ED8-217B-4929-97CF-B362D3BC78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286ED0-2865-4D21-8F81-ADD2EA78DA83}" type="pres">
      <dgm:prSet presAssocID="{B48409C0-87EE-4C1A-A4BB-4E05B1FE2CB2}" presName="Name8" presStyleCnt="0"/>
      <dgm:spPr/>
    </dgm:pt>
    <dgm:pt modelId="{73F6A7F0-CD58-4556-B1F4-AD188EFB2602}" type="pres">
      <dgm:prSet presAssocID="{B48409C0-87EE-4C1A-A4BB-4E05B1FE2CB2}" presName="level" presStyleLbl="node1" presStyleIdx="1" presStyleCnt="4">
        <dgm:presLayoutVars>
          <dgm:chMax val="1"/>
          <dgm:bulletEnabled val="1"/>
        </dgm:presLayoutVars>
      </dgm:prSet>
      <dgm:spPr/>
    </dgm:pt>
    <dgm:pt modelId="{CFC58337-7F46-489F-9ED1-AE35ABA951B2}" type="pres">
      <dgm:prSet presAssocID="{B48409C0-87EE-4C1A-A4BB-4E05B1FE2C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C23512-DB06-4FAA-90EA-9BE96D38E7C6}" type="pres">
      <dgm:prSet presAssocID="{519280B5-1868-4316-A60A-1DA94DF0E307}" presName="Name8" presStyleCnt="0"/>
      <dgm:spPr/>
    </dgm:pt>
    <dgm:pt modelId="{157DAC2F-2EAE-4EA0-957B-8364CD739DA3}" type="pres">
      <dgm:prSet presAssocID="{519280B5-1868-4316-A60A-1DA94DF0E307}" presName="level" presStyleLbl="node1" presStyleIdx="2" presStyleCnt="4" custLinFactNeighborY="-1699">
        <dgm:presLayoutVars>
          <dgm:chMax val="1"/>
          <dgm:bulletEnabled val="1"/>
        </dgm:presLayoutVars>
      </dgm:prSet>
      <dgm:spPr/>
    </dgm:pt>
    <dgm:pt modelId="{233C337F-4380-4A16-9709-1567E7E869CF}" type="pres">
      <dgm:prSet presAssocID="{519280B5-1868-4316-A60A-1DA94DF0E3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5F5912-949E-4952-B7AE-2D7809F34627}" type="pres">
      <dgm:prSet presAssocID="{E317DEEE-AAD3-4687-8E7E-63279A3B170A}" presName="Name8" presStyleCnt="0"/>
      <dgm:spPr/>
    </dgm:pt>
    <dgm:pt modelId="{BDF33BAD-7E11-4987-8C7D-DA63B68266D9}" type="pres">
      <dgm:prSet presAssocID="{E317DEEE-AAD3-4687-8E7E-63279A3B170A}" presName="level" presStyleLbl="node1" presStyleIdx="3" presStyleCnt="4">
        <dgm:presLayoutVars>
          <dgm:chMax val="1"/>
          <dgm:bulletEnabled val="1"/>
        </dgm:presLayoutVars>
      </dgm:prSet>
      <dgm:spPr/>
    </dgm:pt>
    <dgm:pt modelId="{D7BF53DB-EEA7-4F4C-86DA-C2A1AD026836}" type="pres">
      <dgm:prSet presAssocID="{E317DEEE-AAD3-4687-8E7E-63279A3B1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B68D1B-C109-4DFD-929E-ED956B525D41}" type="presOf" srcId="{519280B5-1868-4316-A60A-1DA94DF0E307}" destId="{157DAC2F-2EAE-4EA0-957B-8364CD739DA3}" srcOrd="0" destOrd="0" presId="urn:microsoft.com/office/officeart/2005/8/layout/pyramid1"/>
    <dgm:cxn modelId="{A0701920-CF1A-47DE-A2E4-9E43254C7F3B}" srcId="{986F0D7C-AAFB-4C5C-8BB6-2DC10636C235}" destId="{A69E8ED8-217B-4929-97CF-B362D3BC7859}" srcOrd="0" destOrd="0" parTransId="{F0D06C94-29B4-46D1-993E-F20702B00B5E}" sibTransId="{F7C4E54D-23E4-414C-9A2D-628A172B83B9}"/>
    <dgm:cxn modelId="{A80E6960-36D6-41F5-987C-43D3F893163B}" type="presOf" srcId="{E317DEEE-AAD3-4687-8E7E-63279A3B170A}" destId="{D7BF53DB-EEA7-4F4C-86DA-C2A1AD026836}" srcOrd="1" destOrd="0" presId="urn:microsoft.com/office/officeart/2005/8/layout/pyramid1"/>
    <dgm:cxn modelId="{4026A563-EBE4-4169-8F72-5C08BA62BEAF}" srcId="{986F0D7C-AAFB-4C5C-8BB6-2DC10636C235}" destId="{519280B5-1868-4316-A60A-1DA94DF0E307}" srcOrd="2" destOrd="0" parTransId="{FCEA17BE-BB94-4FA5-8B0A-ED52D5A86F9C}" sibTransId="{760E0910-B848-4C9D-9C12-0479EA63FB1D}"/>
    <dgm:cxn modelId="{32563F4C-4C42-4CFB-AD7A-DDD71EE9236E}" type="presOf" srcId="{A69E8ED8-217B-4929-97CF-B362D3BC7859}" destId="{B0454E58-47AB-4EDE-8439-E9784B4FDDED}" srcOrd="0" destOrd="0" presId="urn:microsoft.com/office/officeart/2005/8/layout/pyramid1"/>
    <dgm:cxn modelId="{99AF4D55-5520-4AB4-92C0-EB863112299D}" srcId="{986F0D7C-AAFB-4C5C-8BB6-2DC10636C235}" destId="{E317DEEE-AAD3-4687-8E7E-63279A3B170A}" srcOrd="3" destOrd="0" parTransId="{D93D18C3-5C21-471A-9955-FF2223AF9FA5}" sibTransId="{258CC925-BA1B-4A92-B658-7979AB48482D}"/>
    <dgm:cxn modelId="{C60DD684-6029-4B4E-B1DF-1D6E4157F8AB}" type="presOf" srcId="{B48409C0-87EE-4C1A-A4BB-4E05B1FE2CB2}" destId="{73F6A7F0-CD58-4556-B1F4-AD188EFB2602}" srcOrd="0" destOrd="0" presId="urn:microsoft.com/office/officeart/2005/8/layout/pyramid1"/>
    <dgm:cxn modelId="{2412C493-AAFA-41CE-A49C-AE25FD32338B}" type="presOf" srcId="{519280B5-1868-4316-A60A-1DA94DF0E307}" destId="{233C337F-4380-4A16-9709-1567E7E869CF}" srcOrd="1" destOrd="0" presId="urn:microsoft.com/office/officeart/2005/8/layout/pyramid1"/>
    <dgm:cxn modelId="{AB56EAA0-7B31-450D-9E52-5B0A4CA4D1CE}" type="presOf" srcId="{A69E8ED8-217B-4929-97CF-B362D3BC7859}" destId="{67B16B53-F923-40A5-B19D-F6DB3071A39C}" srcOrd="1" destOrd="0" presId="urn:microsoft.com/office/officeart/2005/8/layout/pyramid1"/>
    <dgm:cxn modelId="{0E29ADA9-8729-4C74-A09C-F137C76AC0C9}" srcId="{986F0D7C-AAFB-4C5C-8BB6-2DC10636C235}" destId="{B48409C0-87EE-4C1A-A4BB-4E05B1FE2CB2}" srcOrd="1" destOrd="0" parTransId="{70443C36-FDF8-4AC5-8650-B24995564FE1}" sibTransId="{2CD0F0D3-3F32-4243-9AB9-39BB0C372B10}"/>
    <dgm:cxn modelId="{415816CD-443B-40C7-AE2E-0FA1EA368537}" type="presOf" srcId="{E317DEEE-AAD3-4687-8E7E-63279A3B170A}" destId="{BDF33BAD-7E11-4987-8C7D-DA63B68266D9}" srcOrd="0" destOrd="0" presId="urn:microsoft.com/office/officeart/2005/8/layout/pyramid1"/>
    <dgm:cxn modelId="{DF5072DC-D04C-4BC1-92A5-53DD95800A35}" type="presOf" srcId="{B48409C0-87EE-4C1A-A4BB-4E05B1FE2CB2}" destId="{CFC58337-7F46-489F-9ED1-AE35ABA951B2}" srcOrd="1" destOrd="0" presId="urn:microsoft.com/office/officeart/2005/8/layout/pyramid1"/>
    <dgm:cxn modelId="{51C9FEFF-4CB3-492A-8081-764409C0863B}" type="presOf" srcId="{986F0D7C-AAFB-4C5C-8BB6-2DC10636C235}" destId="{F4DF473C-6C47-4AD6-AEEE-FD023BFDC195}" srcOrd="0" destOrd="0" presId="urn:microsoft.com/office/officeart/2005/8/layout/pyramid1"/>
    <dgm:cxn modelId="{5CDF6EB1-CDFB-4F2B-B25A-0997F97482BF}" type="presParOf" srcId="{F4DF473C-6C47-4AD6-AEEE-FD023BFDC195}" destId="{95B01B2B-74BF-47ED-A1B4-5546CDE9E558}" srcOrd="0" destOrd="0" presId="urn:microsoft.com/office/officeart/2005/8/layout/pyramid1"/>
    <dgm:cxn modelId="{A39310D9-9591-43B0-9B77-397930E44D66}" type="presParOf" srcId="{95B01B2B-74BF-47ED-A1B4-5546CDE9E558}" destId="{B0454E58-47AB-4EDE-8439-E9784B4FDDED}" srcOrd="0" destOrd="0" presId="urn:microsoft.com/office/officeart/2005/8/layout/pyramid1"/>
    <dgm:cxn modelId="{D8F9D446-7226-46C7-AA05-B6B18B861533}" type="presParOf" srcId="{95B01B2B-74BF-47ED-A1B4-5546CDE9E558}" destId="{67B16B53-F923-40A5-B19D-F6DB3071A39C}" srcOrd="1" destOrd="0" presId="urn:microsoft.com/office/officeart/2005/8/layout/pyramid1"/>
    <dgm:cxn modelId="{11CC9565-8BC9-41DC-AF18-BF2C1FF7BDDE}" type="presParOf" srcId="{F4DF473C-6C47-4AD6-AEEE-FD023BFDC195}" destId="{CB286ED0-2865-4D21-8F81-ADD2EA78DA83}" srcOrd="1" destOrd="0" presId="urn:microsoft.com/office/officeart/2005/8/layout/pyramid1"/>
    <dgm:cxn modelId="{7FD619F6-82CE-4D84-8A0A-E725C63CC2F4}" type="presParOf" srcId="{CB286ED0-2865-4D21-8F81-ADD2EA78DA83}" destId="{73F6A7F0-CD58-4556-B1F4-AD188EFB2602}" srcOrd="0" destOrd="0" presId="urn:microsoft.com/office/officeart/2005/8/layout/pyramid1"/>
    <dgm:cxn modelId="{4300FE2C-22B5-4433-BD8E-6F9574BB0AFB}" type="presParOf" srcId="{CB286ED0-2865-4D21-8F81-ADD2EA78DA83}" destId="{CFC58337-7F46-489F-9ED1-AE35ABA951B2}" srcOrd="1" destOrd="0" presId="urn:microsoft.com/office/officeart/2005/8/layout/pyramid1"/>
    <dgm:cxn modelId="{1290C4C4-5A12-43AF-BC94-8075A7320A88}" type="presParOf" srcId="{F4DF473C-6C47-4AD6-AEEE-FD023BFDC195}" destId="{FCC23512-DB06-4FAA-90EA-9BE96D38E7C6}" srcOrd="2" destOrd="0" presId="urn:microsoft.com/office/officeart/2005/8/layout/pyramid1"/>
    <dgm:cxn modelId="{A2940D62-5D0C-45CB-AC21-0905F72C109A}" type="presParOf" srcId="{FCC23512-DB06-4FAA-90EA-9BE96D38E7C6}" destId="{157DAC2F-2EAE-4EA0-957B-8364CD739DA3}" srcOrd="0" destOrd="0" presId="urn:microsoft.com/office/officeart/2005/8/layout/pyramid1"/>
    <dgm:cxn modelId="{81C171D9-1A84-4AE8-B8C9-EA0F9F97B172}" type="presParOf" srcId="{FCC23512-DB06-4FAA-90EA-9BE96D38E7C6}" destId="{233C337F-4380-4A16-9709-1567E7E869CF}" srcOrd="1" destOrd="0" presId="urn:microsoft.com/office/officeart/2005/8/layout/pyramid1"/>
    <dgm:cxn modelId="{6384FC06-F54C-4457-87AA-E8ABBCC592BA}" type="presParOf" srcId="{F4DF473C-6C47-4AD6-AEEE-FD023BFDC195}" destId="{BC5F5912-949E-4952-B7AE-2D7809F34627}" srcOrd="3" destOrd="0" presId="urn:microsoft.com/office/officeart/2005/8/layout/pyramid1"/>
    <dgm:cxn modelId="{87F47617-363E-466B-AF06-E0B871782D0F}" type="presParOf" srcId="{BC5F5912-949E-4952-B7AE-2D7809F34627}" destId="{BDF33BAD-7E11-4987-8C7D-DA63B68266D9}" srcOrd="0" destOrd="0" presId="urn:microsoft.com/office/officeart/2005/8/layout/pyramid1"/>
    <dgm:cxn modelId="{73035547-CF34-44F9-9576-890E1B011242}" type="presParOf" srcId="{BC5F5912-949E-4952-B7AE-2D7809F34627}" destId="{D7BF53DB-EEA7-4F4C-86DA-C2A1AD0268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6F0D7C-AAFB-4C5C-8BB6-2DC10636C2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9E8ED8-217B-4929-97CF-B362D3BC7859}">
      <dgm:prSet phldrT="[テキスト]" custT="1"/>
      <dgm:spPr/>
      <dgm:t>
        <a:bodyPr/>
        <a:lstStyle/>
        <a:p>
          <a:r>
            <a:rPr kumimoji="1" lang="ja-JP" altLang="en-US" sz="2800" b="1" dirty="0"/>
            <a:t>人間的成長</a:t>
          </a:r>
        </a:p>
      </dgm:t>
    </dgm:pt>
    <dgm:pt modelId="{F0D06C94-29B4-46D1-993E-F20702B00B5E}" type="par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F7C4E54D-23E4-414C-9A2D-628A172B83B9}" type="sib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B48409C0-87EE-4C1A-A4BB-4E05B1FE2CB2}">
      <dgm:prSet phldrT="[テキスト]" custT="1"/>
      <dgm:spPr/>
      <dgm:t>
        <a:bodyPr/>
        <a:lstStyle/>
        <a:p>
          <a:r>
            <a:rPr kumimoji="1" lang="en-US" altLang="ja-JP" sz="2800" b="1" dirty="0"/>
            <a:t>BIG8</a:t>
          </a:r>
          <a:r>
            <a:rPr kumimoji="1" lang="ja-JP" altLang="en-US" sz="2800" b="1" dirty="0"/>
            <a:t>昇格</a:t>
          </a:r>
        </a:p>
      </dgm:t>
    </dgm:pt>
    <dgm:pt modelId="{70443C36-FDF8-4AC5-8650-B24995564FE1}" type="par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2CD0F0D3-3F32-4243-9AB9-39BB0C372B10}" type="sib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519280B5-1868-4316-A60A-1DA94DF0E307}">
      <dgm:prSet phldrT="[テキスト]" custT="1"/>
      <dgm:spPr/>
      <dgm:t>
        <a:bodyPr/>
        <a:lstStyle/>
        <a:p>
          <a:r>
            <a:rPr kumimoji="1" lang="ja-JP" altLang="en-US" sz="2800" b="1" dirty="0"/>
            <a:t>本音でぶつかる</a:t>
          </a:r>
          <a:endParaRPr kumimoji="1" lang="en-US" altLang="ja-JP" sz="2800" b="1" dirty="0"/>
        </a:p>
      </dgm:t>
    </dgm:pt>
    <dgm:pt modelId="{FCEA17BE-BB94-4FA5-8B0A-ED52D5A86F9C}" type="par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760E0910-B848-4C9D-9C12-0479EA63FB1D}" type="sib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E317DEEE-AAD3-4687-8E7E-63279A3B170A}">
      <dgm:prSet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D93D18C3-5C21-471A-9955-FF2223AF9FA5}" type="par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258CC925-BA1B-4A92-B658-7979AB48482D}" type="sib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F4DF473C-6C47-4AD6-AEEE-FD023BFDC195}" type="pres">
      <dgm:prSet presAssocID="{986F0D7C-AAFB-4C5C-8BB6-2DC10636C235}" presName="Name0" presStyleCnt="0">
        <dgm:presLayoutVars>
          <dgm:dir/>
          <dgm:animLvl val="lvl"/>
          <dgm:resizeHandles val="exact"/>
        </dgm:presLayoutVars>
      </dgm:prSet>
      <dgm:spPr/>
    </dgm:pt>
    <dgm:pt modelId="{95B01B2B-74BF-47ED-A1B4-5546CDE9E558}" type="pres">
      <dgm:prSet presAssocID="{A69E8ED8-217B-4929-97CF-B362D3BC7859}" presName="Name8" presStyleCnt="0"/>
      <dgm:spPr/>
    </dgm:pt>
    <dgm:pt modelId="{B0454E58-47AB-4EDE-8439-E9784B4FDDED}" type="pres">
      <dgm:prSet presAssocID="{A69E8ED8-217B-4929-97CF-B362D3BC7859}" presName="level" presStyleLbl="node1" presStyleIdx="0" presStyleCnt="4" custLinFactNeighborY="-1699">
        <dgm:presLayoutVars>
          <dgm:chMax val="1"/>
          <dgm:bulletEnabled val="1"/>
        </dgm:presLayoutVars>
      </dgm:prSet>
      <dgm:spPr/>
    </dgm:pt>
    <dgm:pt modelId="{67B16B53-F923-40A5-B19D-F6DB3071A39C}" type="pres">
      <dgm:prSet presAssocID="{A69E8ED8-217B-4929-97CF-B362D3BC78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286ED0-2865-4D21-8F81-ADD2EA78DA83}" type="pres">
      <dgm:prSet presAssocID="{B48409C0-87EE-4C1A-A4BB-4E05B1FE2CB2}" presName="Name8" presStyleCnt="0"/>
      <dgm:spPr/>
    </dgm:pt>
    <dgm:pt modelId="{73F6A7F0-CD58-4556-B1F4-AD188EFB2602}" type="pres">
      <dgm:prSet presAssocID="{B48409C0-87EE-4C1A-A4BB-4E05B1FE2CB2}" presName="level" presStyleLbl="node1" presStyleIdx="1" presStyleCnt="4">
        <dgm:presLayoutVars>
          <dgm:chMax val="1"/>
          <dgm:bulletEnabled val="1"/>
        </dgm:presLayoutVars>
      </dgm:prSet>
      <dgm:spPr/>
    </dgm:pt>
    <dgm:pt modelId="{CFC58337-7F46-489F-9ED1-AE35ABA951B2}" type="pres">
      <dgm:prSet presAssocID="{B48409C0-87EE-4C1A-A4BB-4E05B1FE2C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C23512-DB06-4FAA-90EA-9BE96D38E7C6}" type="pres">
      <dgm:prSet presAssocID="{519280B5-1868-4316-A60A-1DA94DF0E307}" presName="Name8" presStyleCnt="0"/>
      <dgm:spPr/>
    </dgm:pt>
    <dgm:pt modelId="{157DAC2F-2EAE-4EA0-957B-8364CD739DA3}" type="pres">
      <dgm:prSet presAssocID="{519280B5-1868-4316-A60A-1DA94DF0E307}" presName="level" presStyleLbl="node1" presStyleIdx="2" presStyleCnt="4" custLinFactNeighborY="-1699">
        <dgm:presLayoutVars>
          <dgm:chMax val="1"/>
          <dgm:bulletEnabled val="1"/>
        </dgm:presLayoutVars>
      </dgm:prSet>
      <dgm:spPr/>
    </dgm:pt>
    <dgm:pt modelId="{233C337F-4380-4A16-9709-1567E7E869CF}" type="pres">
      <dgm:prSet presAssocID="{519280B5-1868-4316-A60A-1DA94DF0E3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5F5912-949E-4952-B7AE-2D7809F34627}" type="pres">
      <dgm:prSet presAssocID="{E317DEEE-AAD3-4687-8E7E-63279A3B170A}" presName="Name8" presStyleCnt="0"/>
      <dgm:spPr/>
    </dgm:pt>
    <dgm:pt modelId="{BDF33BAD-7E11-4987-8C7D-DA63B68266D9}" type="pres">
      <dgm:prSet presAssocID="{E317DEEE-AAD3-4687-8E7E-63279A3B170A}" presName="level" presStyleLbl="node1" presStyleIdx="3" presStyleCnt="4">
        <dgm:presLayoutVars>
          <dgm:chMax val="1"/>
          <dgm:bulletEnabled val="1"/>
        </dgm:presLayoutVars>
      </dgm:prSet>
      <dgm:spPr/>
    </dgm:pt>
    <dgm:pt modelId="{D7BF53DB-EEA7-4F4C-86DA-C2A1AD026836}" type="pres">
      <dgm:prSet presAssocID="{E317DEEE-AAD3-4687-8E7E-63279A3B1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B68D1B-C109-4DFD-929E-ED956B525D41}" type="presOf" srcId="{519280B5-1868-4316-A60A-1DA94DF0E307}" destId="{157DAC2F-2EAE-4EA0-957B-8364CD739DA3}" srcOrd="0" destOrd="0" presId="urn:microsoft.com/office/officeart/2005/8/layout/pyramid1"/>
    <dgm:cxn modelId="{A0701920-CF1A-47DE-A2E4-9E43254C7F3B}" srcId="{986F0D7C-AAFB-4C5C-8BB6-2DC10636C235}" destId="{A69E8ED8-217B-4929-97CF-B362D3BC7859}" srcOrd="0" destOrd="0" parTransId="{F0D06C94-29B4-46D1-993E-F20702B00B5E}" sibTransId="{F7C4E54D-23E4-414C-9A2D-628A172B83B9}"/>
    <dgm:cxn modelId="{A80E6960-36D6-41F5-987C-43D3F893163B}" type="presOf" srcId="{E317DEEE-AAD3-4687-8E7E-63279A3B170A}" destId="{D7BF53DB-EEA7-4F4C-86DA-C2A1AD026836}" srcOrd="1" destOrd="0" presId="urn:microsoft.com/office/officeart/2005/8/layout/pyramid1"/>
    <dgm:cxn modelId="{4026A563-EBE4-4169-8F72-5C08BA62BEAF}" srcId="{986F0D7C-AAFB-4C5C-8BB6-2DC10636C235}" destId="{519280B5-1868-4316-A60A-1DA94DF0E307}" srcOrd="2" destOrd="0" parTransId="{FCEA17BE-BB94-4FA5-8B0A-ED52D5A86F9C}" sibTransId="{760E0910-B848-4C9D-9C12-0479EA63FB1D}"/>
    <dgm:cxn modelId="{32563F4C-4C42-4CFB-AD7A-DDD71EE9236E}" type="presOf" srcId="{A69E8ED8-217B-4929-97CF-B362D3BC7859}" destId="{B0454E58-47AB-4EDE-8439-E9784B4FDDED}" srcOrd="0" destOrd="0" presId="urn:microsoft.com/office/officeart/2005/8/layout/pyramid1"/>
    <dgm:cxn modelId="{99AF4D55-5520-4AB4-92C0-EB863112299D}" srcId="{986F0D7C-AAFB-4C5C-8BB6-2DC10636C235}" destId="{E317DEEE-AAD3-4687-8E7E-63279A3B170A}" srcOrd="3" destOrd="0" parTransId="{D93D18C3-5C21-471A-9955-FF2223AF9FA5}" sibTransId="{258CC925-BA1B-4A92-B658-7979AB48482D}"/>
    <dgm:cxn modelId="{C60DD684-6029-4B4E-B1DF-1D6E4157F8AB}" type="presOf" srcId="{B48409C0-87EE-4C1A-A4BB-4E05B1FE2CB2}" destId="{73F6A7F0-CD58-4556-B1F4-AD188EFB2602}" srcOrd="0" destOrd="0" presId="urn:microsoft.com/office/officeart/2005/8/layout/pyramid1"/>
    <dgm:cxn modelId="{2412C493-AAFA-41CE-A49C-AE25FD32338B}" type="presOf" srcId="{519280B5-1868-4316-A60A-1DA94DF0E307}" destId="{233C337F-4380-4A16-9709-1567E7E869CF}" srcOrd="1" destOrd="0" presId="urn:microsoft.com/office/officeart/2005/8/layout/pyramid1"/>
    <dgm:cxn modelId="{AB56EAA0-7B31-450D-9E52-5B0A4CA4D1CE}" type="presOf" srcId="{A69E8ED8-217B-4929-97CF-B362D3BC7859}" destId="{67B16B53-F923-40A5-B19D-F6DB3071A39C}" srcOrd="1" destOrd="0" presId="urn:microsoft.com/office/officeart/2005/8/layout/pyramid1"/>
    <dgm:cxn modelId="{0E29ADA9-8729-4C74-A09C-F137C76AC0C9}" srcId="{986F0D7C-AAFB-4C5C-8BB6-2DC10636C235}" destId="{B48409C0-87EE-4C1A-A4BB-4E05B1FE2CB2}" srcOrd="1" destOrd="0" parTransId="{70443C36-FDF8-4AC5-8650-B24995564FE1}" sibTransId="{2CD0F0D3-3F32-4243-9AB9-39BB0C372B10}"/>
    <dgm:cxn modelId="{415816CD-443B-40C7-AE2E-0FA1EA368537}" type="presOf" srcId="{E317DEEE-AAD3-4687-8E7E-63279A3B170A}" destId="{BDF33BAD-7E11-4987-8C7D-DA63B68266D9}" srcOrd="0" destOrd="0" presId="urn:microsoft.com/office/officeart/2005/8/layout/pyramid1"/>
    <dgm:cxn modelId="{DF5072DC-D04C-4BC1-92A5-53DD95800A35}" type="presOf" srcId="{B48409C0-87EE-4C1A-A4BB-4E05B1FE2CB2}" destId="{CFC58337-7F46-489F-9ED1-AE35ABA951B2}" srcOrd="1" destOrd="0" presId="urn:microsoft.com/office/officeart/2005/8/layout/pyramid1"/>
    <dgm:cxn modelId="{51C9FEFF-4CB3-492A-8081-764409C0863B}" type="presOf" srcId="{986F0D7C-AAFB-4C5C-8BB6-2DC10636C235}" destId="{F4DF473C-6C47-4AD6-AEEE-FD023BFDC195}" srcOrd="0" destOrd="0" presId="urn:microsoft.com/office/officeart/2005/8/layout/pyramid1"/>
    <dgm:cxn modelId="{5CDF6EB1-CDFB-4F2B-B25A-0997F97482BF}" type="presParOf" srcId="{F4DF473C-6C47-4AD6-AEEE-FD023BFDC195}" destId="{95B01B2B-74BF-47ED-A1B4-5546CDE9E558}" srcOrd="0" destOrd="0" presId="urn:microsoft.com/office/officeart/2005/8/layout/pyramid1"/>
    <dgm:cxn modelId="{A39310D9-9591-43B0-9B77-397930E44D66}" type="presParOf" srcId="{95B01B2B-74BF-47ED-A1B4-5546CDE9E558}" destId="{B0454E58-47AB-4EDE-8439-E9784B4FDDED}" srcOrd="0" destOrd="0" presId="urn:microsoft.com/office/officeart/2005/8/layout/pyramid1"/>
    <dgm:cxn modelId="{D8F9D446-7226-46C7-AA05-B6B18B861533}" type="presParOf" srcId="{95B01B2B-74BF-47ED-A1B4-5546CDE9E558}" destId="{67B16B53-F923-40A5-B19D-F6DB3071A39C}" srcOrd="1" destOrd="0" presId="urn:microsoft.com/office/officeart/2005/8/layout/pyramid1"/>
    <dgm:cxn modelId="{11CC9565-8BC9-41DC-AF18-BF2C1FF7BDDE}" type="presParOf" srcId="{F4DF473C-6C47-4AD6-AEEE-FD023BFDC195}" destId="{CB286ED0-2865-4D21-8F81-ADD2EA78DA83}" srcOrd="1" destOrd="0" presId="urn:microsoft.com/office/officeart/2005/8/layout/pyramid1"/>
    <dgm:cxn modelId="{7FD619F6-82CE-4D84-8A0A-E725C63CC2F4}" type="presParOf" srcId="{CB286ED0-2865-4D21-8F81-ADD2EA78DA83}" destId="{73F6A7F0-CD58-4556-B1F4-AD188EFB2602}" srcOrd="0" destOrd="0" presId="urn:microsoft.com/office/officeart/2005/8/layout/pyramid1"/>
    <dgm:cxn modelId="{4300FE2C-22B5-4433-BD8E-6F9574BB0AFB}" type="presParOf" srcId="{CB286ED0-2865-4D21-8F81-ADD2EA78DA83}" destId="{CFC58337-7F46-489F-9ED1-AE35ABA951B2}" srcOrd="1" destOrd="0" presId="urn:microsoft.com/office/officeart/2005/8/layout/pyramid1"/>
    <dgm:cxn modelId="{1290C4C4-5A12-43AF-BC94-8075A7320A88}" type="presParOf" srcId="{F4DF473C-6C47-4AD6-AEEE-FD023BFDC195}" destId="{FCC23512-DB06-4FAA-90EA-9BE96D38E7C6}" srcOrd="2" destOrd="0" presId="urn:microsoft.com/office/officeart/2005/8/layout/pyramid1"/>
    <dgm:cxn modelId="{A2940D62-5D0C-45CB-AC21-0905F72C109A}" type="presParOf" srcId="{FCC23512-DB06-4FAA-90EA-9BE96D38E7C6}" destId="{157DAC2F-2EAE-4EA0-957B-8364CD739DA3}" srcOrd="0" destOrd="0" presId="urn:microsoft.com/office/officeart/2005/8/layout/pyramid1"/>
    <dgm:cxn modelId="{81C171D9-1A84-4AE8-B8C9-EA0F9F97B172}" type="presParOf" srcId="{FCC23512-DB06-4FAA-90EA-9BE96D38E7C6}" destId="{233C337F-4380-4A16-9709-1567E7E869CF}" srcOrd="1" destOrd="0" presId="urn:microsoft.com/office/officeart/2005/8/layout/pyramid1"/>
    <dgm:cxn modelId="{6384FC06-F54C-4457-87AA-E8ABBCC592BA}" type="presParOf" srcId="{F4DF473C-6C47-4AD6-AEEE-FD023BFDC195}" destId="{BC5F5912-949E-4952-B7AE-2D7809F34627}" srcOrd="3" destOrd="0" presId="urn:microsoft.com/office/officeart/2005/8/layout/pyramid1"/>
    <dgm:cxn modelId="{87F47617-363E-466B-AF06-E0B871782D0F}" type="presParOf" srcId="{BC5F5912-949E-4952-B7AE-2D7809F34627}" destId="{BDF33BAD-7E11-4987-8C7D-DA63B68266D9}" srcOrd="0" destOrd="0" presId="urn:microsoft.com/office/officeart/2005/8/layout/pyramid1"/>
    <dgm:cxn modelId="{73035547-CF34-44F9-9576-890E1B011242}" type="presParOf" srcId="{BC5F5912-949E-4952-B7AE-2D7809F34627}" destId="{D7BF53DB-EEA7-4F4C-86DA-C2A1AD0268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6F0D7C-AAFB-4C5C-8BB6-2DC10636C2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9E8ED8-217B-4929-97CF-B362D3BC7859}">
      <dgm:prSet phldrT="[テキスト]" custT="1"/>
      <dgm:spPr/>
      <dgm:t>
        <a:bodyPr/>
        <a:lstStyle/>
        <a:p>
          <a:r>
            <a:rPr kumimoji="1" lang="ja-JP" altLang="en-US" sz="2800" b="1" dirty="0"/>
            <a:t>人間的成長</a:t>
          </a:r>
        </a:p>
      </dgm:t>
    </dgm:pt>
    <dgm:pt modelId="{F0D06C94-29B4-46D1-993E-F20702B00B5E}" type="par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F7C4E54D-23E4-414C-9A2D-628A172B83B9}" type="sib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B48409C0-87EE-4C1A-A4BB-4E05B1FE2CB2}">
      <dgm:prSet phldrT="[テキスト]" custT="1"/>
      <dgm:spPr/>
      <dgm:t>
        <a:bodyPr/>
        <a:lstStyle/>
        <a:p>
          <a:r>
            <a:rPr kumimoji="1" lang="en-US" altLang="ja-JP" sz="2800" b="1" dirty="0"/>
            <a:t>BIG8</a:t>
          </a:r>
          <a:r>
            <a:rPr kumimoji="1" lang="ja-JP" altLang="en-US" sz="2800" b="1" dirty="0"/>
            <a:t>昇格</a:t>
          </a:r>
        </a:p>
      </dgm:t>
    </dgm:pt>
    <dgm:pt modelId="{70443C36-FDF8-4AC5-8650-B24995564FE1}" type="par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2CD0F0D3-3F32-4243-9AB9-39BB0C372B10}" type="sib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519280B5-1868-4316-A60A-1DA94DF0E307}">
      <dgm:prSet phldrT="[テキスト]" custT="1"/>
      <dgm:spPr/>
      <dgm:t>
        <a:bodyPr/>
        <a:lstStyle/>
        <a:p>
          <a:r>
            <a:rPr kumimoji="1" lang="ja-JP" altLang="en-US" sz="2800" b="1" dirty="0"/>
            <a:t>本音でぶつかる</a:t>
          </a:r>
          <a:endParaRPr kumimoji="1" lang="en-US" altLang="ja-JP" sz="2800" b="1" dirty="0"/>
        </a:p>
      </dgm:t>
    </dgm:pt>
    <dgm:pt modelId="{FCEA17BE-BB94-4FA5-8B0A-ED52D5A86F9C}" type="par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760E0910-B848-4C9D-9C12-0479EA63FB1D}" type="sib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E317DEEE-AAD3-4687-8E7E-63279A3B170A}">
      <dgm:prSet custT="1"/>
      <dgm:spPr/>
      <dgm:t>
        <a:bodyPr/>
        <a:lstStyle/>
        <a:p>
          <a:r>
            <a:rPr kumimoji="1" lang="ja-JP" altLang="en-US" sz="3600" b="1" dirty="0"/>
            <a:t>？</a:t>
          </a:r>
          <a:endParaRPr kumimoji="1" lang="en-US" altLang="ja-JP" sz="3600" b="1" dirty="0"/>
        </a:p>
      </dgm:t>
    </dgm:pt>
    <dgm:pt modelId="{D93D18C3-5C21-471A-9955-FF2223AF9FA5}" type="par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258CC925-BA1B-4A92-B658-7979AB48482D}" type="sib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F4DF473C-6C47-4AD6-AEEE-FD023BFDC195}" type="pres">
      <dgm:prSet presAssocID="{986F0D7C-AAFB-4C5C-8BB6-2DC10636C235}" presName="Name0" presStyleCnt="0">
        <dgm:presLayoutVars>
          <dgm:dir/>
          <dgm:animLvl val="lvl"/>
          <dgm:resizeHandles val="exact"/>
        </dgm:presLayoutVars>
      </dgm:prSet>
      <dgm:spPr/>
    </dgm:pt>
    <dgm:pt modelId="{95B01B2B-74BF-47ED-A1B4-5546CDE9E558}" type="pres">
      <dgm:prSet presAssocID="{A69E8ED8-217B-4929-97CF-B362D3BC7859}" presName="Name8" presStyleCnt="0"/>
      <dgm:spPr/>
    </dgm:pt>
    <dgm:pt modelId="{B0454E58-47AB-4EDE-8439-E9784B4FDDED}" type="pres">
      <dgm:prSet presAssocID="{A69E8ED8-217B-4929-97CF-B362D3BC7859}" presName="level" presStyleLbl="node1" presStyleIdx="0" presStyleCnt="4" custLinFactNeighborY="-1699">
        <dgm:presLayoutVars>
          <dgm:chMax val="1"/>
          <dgm:bulletEnabled val="1"/>
        </dgm:presLayoutVars>
      </dgm:prSet>
      <dgm:spPr/>
    </dgm:pt>
    <dgm:pt modelId="{67B16B53-F923-40A5-B19D-F6DB3071A39C}" type="pres">
      <dgm:prSet presAssocID="{A69E8ED8-217B-4929-97CF-B362D3BC78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286ED0-2865-4D21-8F81-ADD2EA78DA83}" type="pres">
      <dgm:prSet presAssocID="{B48409C0-87EE-4C1A-A4BB-4E05B1FE2CB2}" presName="Name8" presStyleCnt="0"/>
      <dgm:spPr/>
    </dgm:pt>
    <dgm:pt modelId="{73F6A7F0-CD58-4556-B1F4-AD188EFB2602}" type="pres">
      <dgm:prSet presAssocID="{B48409C0-87EE-4C1A-A4BB-4E05B1FE2CB2}" presName="level" presStyleLbl="node1" presStyleIdx="1" presStyleCnt="4">
        <dgm:presLayoutVars>
          <dgm:chMax val="1"/>
          <dgm:bulletEnabled val="1"/>
        </dgm:presLayoutVars>
      </dgm:prSet>
      <dgm:spPr/>
    </dgm:pt>
    <dgm:pt modelId="{CFC58337-7F46-489F-9ED1-AE35ABA951B2}" type="pres">
      <dgm:prSet presAssocID="{B48409C0-87EE-4C1A-A4BB-4E05B1FE2C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C23512-DB06-4FAA-90EA-9BE96D38E7C6}" type="pres">
      <dgm:prSet presAssocID="{519280B5-1868-4316-A60A-1DA94DF0E307}" presName="Name8" presStyleCnt="0"/>
      <dgm:spPr/>
    </dgm:pt>
    <dgm:pt modelId="{157DAC2F-2EAE-4EA0-957B-8364CD739DA3}" type="pres">
      <dgm:prSet presAssocID="{519280B5-1868-4316-A60A-1DA94DF0E307}" presName="level" presStyleLbl="node1" presStyleIdx="2" presStyleCnt="4" custLinFactNeighborY="-1699">
        <dgm:presLayoutVars>
          <dgm:chMax val="1"/>
          <dgm:bulletEnabled val="1"/>
        </dgm:presLayoutVars>
      </dgm:prSet>
      <dgm:spPr/>
    </dgm:pt>
    <dgm:pt modelId="{233C337F-4380-4A16-9709-1567E7E869CF}" type="pres">
      <dgm:prSet presAssocID="{519280B5-1868-4316-A60A-1DA94DF0E3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5F5912-949E-4952-B7AE-2D7809F34627}" type="pres">
      <dgm:prSet presAssocID="{E317DEEE-AAD3-4687-8E7E-63279A3B170A}" presName="Name8" presStyleCnt="0"/>
      <dgm:spPr/>
    </dgm:pt>
    <dgm:pt modelId="{BDF33BAD-7E11-4987-8C7D-DA63B68266D9}" type="pres">
      <dgm:prSet presAssocID="{E317DEEE-AAD3-4687-8E7E-63279A3B170A}" presName="level" presStyleLbl="node1" presStyleIdx="3" presStyleCnt="4">
        <dgm:presLayoutVars>
          <dgm:chMax val="1"/>
          <dgm:bulletEnabled val="1"/>
        </dgm:presLayoutVars>
      </dgm:prSet>
      <dgm:spPr/>
    </dgm:pt>
    <dgm:pt modelId="{D7BF53DB-EEA7-4F4C-86DA-C2A1AD026836}" type="pres">
      <dgm:prSet presAssocID="{E317DEEE-AAD3-4687-8E7E-63279A3B1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B68D1B-C109-4DFD-929E-ED956B525D41}" type="presOf" srcId="{519280B5-1868-4316-A60A-1DA94DF0E307}" destId="{157DAC2F-2EAE-4EA0-957B-8364CD739DA3}" srcOrd="0" destOrd="0" presId="urn:microsoft.com/office/officeart/2005/8/layout/pyramid1"/>
    <dgm:cxn modelId="{A0701920-CF1A-47DE-A2E4-9E43254C7F3B}" srcId="{986F0D7C-AAFB-4C5C-8BB6-2DC10636C235}" destId="{A69E8ED8-217B-4929-97CF-B362D3BC7859}" srcOrd="0" destOrd="0" parTransId="{F0D06C94-29B4-46D1-993E-F20702B00B5E}" sibTransId="{F7C4E54D-23E4-414C-9A2D-628A172B83B9}"/>
    <dgm:cxn modelId="{A80E6960-36D6-41F5-987C-43D3F893163B}" type="presOf" srcId="{E317DEEE-AAD3-4687-8E7E-63279A3B170A}" destId="{D7BF53DB-EEA7-4F4C-86DA-C2A1AD026836}" srcOrd="1" destOrd="0" presId="urn:microsoft.com/office/officeart/2005/8/layout/pyramid1"/>
    <dgm:cxn modelId="{4026A563-EBE4-4169-8F72-5C08BA62BEAF}" srcId="{986F0D7C-AAFB-4C5C-8BB6-2DC10636C235}" destId="{519280B5-1868-4316-A60A-1DA94DF0E307}" srcOrd="2" destOrd="0" parTransId="{FCEA17BE-BB94-4FA5-8B0A-ED52D5A86F9C}" sibTransId="{760E0910-B848-4C9D-9C12-0479EA63FB1D}"/>
    <dgm:cxn modelId="{32563F4C-4C42-4CFB-AD7A-DDD71EE9236E}" type="presOf" srcId="{A69E8ED8-217B-4929-97CF-B362D3BC7859}" destId="{B0454E58-47AB-4EDE-8439-E9784B4FDDED}" srcOrd="0" destOrd="0" presId="urn:microsoft.com/office/officeart/2005/8/layout/pyramid1"/>
    <dgm:cxn modelId="{99AF4D55-5520-4AB4-92C0-EB863112299D}" srcId="{986F0D7C-AAFB-4C5C-8BB6-2DC10636C235}" destId="{E317DEEE-AAD3-4687-8E7E-63279A3B170A}" srcOrd="3" destOrd="0" parTransId="{D93D18C3-5C21-471A-9955-FF2223AF9FA5}" sibTransId="{258CC925-BA1B-4A92-B658-7979AB48482D}"/>
    <dgm:cxn modelId="{C60DD684-6029-4B4E-B1DF-1D6E4157F8AB}" type="presOf" srcId="{B48409C0-87EE-4C1A-A4BB-4E05B1FE2CB2}" destId="{73F6A7F0-CD58-4556-B1F4-AD188EFB2602}" srcOrd="0" destOrd="0" presId="urn:microsoft.com/office/officeart/2005/8/layout/pyramid1"/>
    <dgm:cxn modelId="{2412C493-AAFA-41CE-A49C-AE25FD32338B}" type="presOf" srcId="{519280B5-1868-4316-A60A-1DA94DF0E307}" destId="{233C337F-4380-4A16-9709-1567E7E869CF}" srcOrd="1" destOrd="0" presId="urn:microsoft.com/office/officeart/2005/8/layout/pyramid1"/>
    <dgm:cxn modelId="{AB56EAA0-7B31-450D-9E52-5B0A4CA4D1CE}" type="presOf" srcId="{A69E8ED8-217B-4929-97CF-B362D3BC7859}" destId="{67B16B53-F923-40A5-B19D-F6DB3071A39C}" srcOrd="1" destOrd="0" presId="urn:microsoft.com/office/officeart/2005/8/layout/pyramid1"/>
    <dgm:cxn modelId="{0E29ADA9-8729-4C74-A09C-F137C76AC0C9}" srcId="{986F0D7C-AAFB-4C5C-8BB6-2DC10636C235}" destId="{B48409C0-87EE-4C1A-A4BB-4E05B1FE2CB2}" srcOrd="1" destOrd="0" parTransId="{70443C36-FDF8-4AC5-8650-B24995564FE1}" sibTransId="{2CD0F0D3-3F32-4243-9AB9-39BB0C372B10}"/>
    <dgm:cxn modelId="{415816CD-443B-40C7-AE2E-0FA1EA368537}" type="presOf" srcId="{E317DEEE-AAD3-4687-8E7E-63279A3B170A}" destId="{BDF33BAD-7E11-4987-8C7D-DA63B68266D9}" srcOrd="0" destOrd="0" presId="urn:microsoft.com/office/officeart/2005/8/layout/pyramid1"/>
    <dgm:cxn modelId="{DF5072DC-D04C-4BC1-92A5-53DD95800A35}" type="presOf" srcId="{B48409C0-87EE-4C1A-A4BB-4E05B1FE2CB2}" destId="{CFC58337-7F46-489F-9ED1-AE35ABA951B2}" srcOrd="1" destOrd="0" presId="urn:microsoft.com/office/officeart/2005/8/layout/pyramid1"/>
    <dgm:cxn modelId="{51C9FEFF-4CB3-492A-8081-764409C0863B}" type="presOf" srcId="{986F0D7C-AAFB-4C5C-8BB6-2DC10636C235}" destId="{F4DF473C-6C47-4AD6-AEEE-FD023BFDC195}" srcOrd="0" destOrd="0" presId="urn:microsoft.com/office/officeart/2005/8/layout/pyramid1"/>
    <dgm:cxn modelId="{5CDF6EB1-CDFB-4F2B-B25A-0997F97482BF}" type="presParOf" srcId="{F4DF473C-6C47-4AD6-AEEE-FD023BFDC195}" destId="{95B01B2B-74BF-47ED-A1B4-5546CDE9E558}" srcOrd="0" destOrd="0" presId="urn:microsoft.com/office/officeart/2005/8/layout/pyramid1"/>
    <dgm:cxn modelId="{A39310D9-9591-43B0-9B77-397930E44D66}" type="presParOf" srcId="{95B01B2B-74BF-47ED-A1B4-5546CDE9E558}" destId="{B0454E58-47AB-4EDE-8439-E9784B4FDDED}" srcOrd="0" destOrd="0" presId="urn:microsoft.com/office/officeart/2005/8/layout/pyramid1"/>
    <dgm:cxn modelId="{D8F9D446-7226-46C7-AA05-B6B18B861533}" type="presParOf" srcId="{95B01B2B-74BF-47ED-A1B4-5546CDE9E558}" destId="{67B16B53-F923-40A5-B19D-F6DB3071A39C}" srcOrd="1" destOrd="0" presId="urn:microsoft.com/office/officeart/2005/8/layout/pyramid1"/>
    <dgm:cxn modelId="{11CC9565-8BC9-41DC-AF18-BF2C1FF7BDDE}" type="presParOf" srcId="{F4DF473C-6C47-4AD6-AEEE-FD023BFDC195}" destId="{CB286ED0-2865-4D21-8F81-ADD2EA78DA83}" srcOrd="1" destOrd="0" presId="urn:microsoft.com/office/officeart/2005/8/layout/pyramid1"/>
    <dgm:cxn modelId="{7FD619F6-82CE-4D84-8A0A-E725C63CC2F4}" type="presParOf" srcId="{CB286ED0-2865-4D21-8F81-ADD2EA78DA83}" destId="{73F6A7F0-CD58-4556-B1F4-AD188EFB2602}" srcOrd="0" destOrd="0" presId="urn:microsoft.com/office/officeart/2005/8/layout/pyramid1"/>
    <dgm:cxn modelId="{4300FE2C-22B5-4433-BD8E-6F9574BB0AFB}" type="presParOf" srcId="{CB286ED0-2865-4D21-8F81-ADD2EA78DA83}" destId="{CFC58337-7F46-489F-9ED1-AE35ABA951B2}" srcOrd="1" destOrd="0" presId="urn:microsoft.com/office/officeart/2005/8/layout/pyramid1"/>
    <dgm:cxn modelId="{1290C4C4-5A12-43AF-BC94-8075A7320A88}" type="presParOf" srcId="{F4DF473C-6C47-4AD6-AEEE-FD023BFDC195}" destId="{FCC23512-DB06-4FAA-90EA-9BE96D38E7C6}" srcOrd="2" destOrd="0" presId="urn:microsoft.com/office/officeart/2005/8/layout/pyramid1"/>
    <dgm:cxn modelId="{A2940D62-5D0C-45CB-AC21-0905F72C109A}" type="presParOf" srcId="{FCC23512-DB06-4FAA-90EA-9BE96D38E7C6}" destId="{157DAC2F-2EAE-4EA0-957B-8364CD739DA3}" srcOrd="0" destOrd="0" presId="urn:microsoft.com/office/officeart/2005/8/layout/pyramid1"/>
    <dgm:cxn modelId="{81C171D9-1A84-4AE8-B8C9-EA0F9F97B172}" type="presParOf" srcId="{FCC23512-DB06-4FAA-90EA-9BE96D38E7C6}" destId="{233C337F-4380-4A16-9709-1567E7E869CF}" srcOrd="1" destOrd="0" presId="urn:microsoft.com/office/officeart/2005/8/layout/pyramid1"/>
    <dgm:cxn modelId="{6384FC06-F54C-4457-87AA-E8ABBCC592BA}" type="presParOf" srcId="{F4DF473C-6C47-4AD6-AEEE-FD023BFDC195}" destId="{BC5F5912-949E-4952-B7AE-2D7809F34627}" srcOrd="3" destOrd="0" presId="urn:microsoft.com/office/officeart/2005/8/layout/pyramid1"/>
    <dgm:cxn modelId="{87F47617-363E-466B-AF06-E0B871782D0F}" type="presParOf" srcId="{BC5F5912-949E-4952-B7AE-2D7809F34627}" destId="{BDF33BAD-7E11-4987-8C7D-DA63B68266D9}" srcOrd="0" destOrd="0" presId="urn:microsoft.com/office/officeart/2005/8/layout/pyramid1"/>
    <dgm:cxn modelId="{73035547-CF34-44F9-9576-890E1B011242}" type="presParOf" srcId="{BC5F5912-949E-4952-B7AE-2D7809F34627}" destId="{D7BF53DB-EEA7-4F4C-86DA-C2A1AD0268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6F0D7C-AAFB-4C5C-8BB6-2DC10636C2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9E8ED8-217B-4929-97CF-B362D3BC7859}">
      <dgm:prSet phldrT="[テキスト]" custT="1"/>
      <dgm:spPr/>
      <dgm:t>
        <a:bodyPr/>
        <a:lstStyle/>
        <a:p>
          <a:r>
            <a:rPr kumimoji="1" lang="ja-JP" altLang="en-US" sz="2800" b="1" dirty="0"/>
            <a:t>人間的成長</a:t>
          </a:r>
        </a:p>
      </dgm:t>
    </dgm:pt>
    <dgm:pt modelId="{F0D06C94-29B4-46D1-993E-F20702B00B5E}" type="par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F7C4E54D-23E4-414C-9A2D-628A172B83B9}" type="sib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B48409C0-87EE-4C1A-A4BB-4E05B1FE2CB2}">
      <dgm:prSet phldrT="[テキスト]" custT="1"/>
      <dgm:spPr/>
      <dgm:t>
        <a:bodyPr/>
        <a:lstStyle/>
        <a:p>
          <a:r>
            <a:rPr kumimoji="1" lang="en-US" altLang="ja-JP" sz="2800" b="1" dirty="0"/>
            <a:t>BIG8</a:t>
          </a:r>
          <a:r>
            <a:rPr kumimoji="1" lang="ja-JP" altLang="en-US" sz="2800" b="1" dirty="0"/>
            <a:t>昇格</a:t>
          </a:r>
        </a:p>
      </dgm:t>
    </dgm:pt>
    <dgm:pt modelId="{70443C36-FDF8-4AC5-8650-B24995564FE1}" type="par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2CD0F0D3-3F32-4243-9AB9-39BB0C372B10}" type="sib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519280B5-1868-4316-A60A-1DA94DF0E307}">
      <dgm:prSet phldrT="[テキスト]" custT="1"/>
      <dgm:spPr/>
      <dgm:t>
        <a:bodyPr/>
        <a:lstStyle/>
        <a:p>
          <a:r>
            <a:rPr kumimoji="1" lang="ja-JP" altLang="en-US" sz="2800" b="1" dirty="0"/>
            <a:t>本音でぶつかる</a:t>
          </a:r>
          <a:endParaRPr kumimoji="1" lang="en-US" altLang="ja-JP" sz="2800" b="1" dirty="0"/>
        </a:p>
      </dgm:t>
    </dgm:pt>
    <dgm:pt modelId="{FCEA17BE-BB94-4FA5-8B0A-ED52D5A86F9C}" type="par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760E0910-B848-4C9D-9C12-0479EA63FB1D}" type="sib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E317DEEE-AAD3-4687-8E7E-63279A3B170A}">
      <dgm:prSet custT="1"/>
      <dgm:spPr/>
      <dgm:t>
        <a:bodyPr/>
        <a:lstStyle/>
        <a:p>
          <a:r>
            <a:rPr kumimoji="1" lang="ja-JP" altLang="en-US" sz="2800" b="1" dirty="0"/>
            <a:t>激しく、しつこく、最後まで</a:t>
          </a:r>
          <a:endParaRPr kumimoji="1" lang="en-US" altLang="ja-JP" sz="2800" b="1" dirty="0"/>
        </a:p>
      </dgm:t>
    </dgm:pt>
    <dgm:pt modelId="{D93D18C3-5C21-471A-9955-FF2223AF9FA5}" type="par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258CC925-BA1B-4A92-B658-7979AB48482D}" type="sib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F4DF473C-6C47-4AD6-AEEE-FD023BFDC195}" type="pres">
      <dgm:prSet presAssocID="{986F0D7C-AAFB-4C5C-8BB6-2DC10636C235}" presName="Name0" presStyleCnt="0">
        <dgm:presLayoutVars>
          <dgm:dir/>
          <dgm:animLvl val="lvl"/>
          <dgm:resizeHandles val="exact"/>
        </dgm:presLayoutVars>
      </dgm:prSet>
      <dgm:spPr/>
    </dgm:pt>
    <dgm:pt modelId="{95B01B2B-74BF-47ED-A1B4-5546CDE9E558}" type="pres">
      <dgm:prSet presAssocID="{A69E8ED8-217B-4929-97CF-B362D3BC7859}" presName="Name8" presStyleCnt="0"/>
      <dgm:spPr/>
    </dgm:pt>
    <dgm:pt modelId="{B0454E58-47AB-4EDE-8439-E9784B4FDDED}" type="pres">
      <dgm:prSet presAssocID="{A69E8ED8-217B-4929-97CF-B362D3BC7859}" presName="level" presStyleLbl="node1" presStyleIdx="0" presStyleCnt="4" custLinFactNeighborY="-1699">
        <dgm:presLayoutVars>
          <dgm:chMax val="1"/>
          <dgm:bulletEnabled val="1"/>
        </dgm:presLayoutVars>
      </dgm:prSet>
      <dgm:spPr/>
    </dgm:pt>
    <dgm:pt modelId="{67B16B53-F923-40A5-B19D-F6DB3071A39C}" type="pres">
      <dgm:prSet presAssocID="{A69E8ED8-217B-4929-97CF-B362D3BC78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286ED0-2865-4D21-8F81-ADD2EA78DA83}" type="pres">
      <dgm:prSet presAssocID="{B48409C0-87EE-4C1A-A4BB-4E05B1FE2CB2}" presName="Name8" presStyleCnt="0"/>
      <dgm:spPr/>
    </dgm:pt>
    <dgm:pt modelId="{73F6A7F0-CD58-4556-B1F4-AD188EFB2602}" type="pres">
      <dgm:prSet presAssocID="{B48409C0-87EE-4C1A-A4BB-4E05B1FE2CB2}" presName="level" presStyleLbl="node1" presStyleIdx="1" presStyleCnt="4">
        <dgm:presLayoutVars>
          <dgm:chMax val="1"/>
          <dgm:bulletEnabled val="1"/>
        </dgm:presLayoutVars>
      </dgm:prSet>
      <dgm:spPr/>
    </dgm:pt>
    <dgm:pt modelId="{CFC58337-7F46-489F-9ED1-AE35ABA951B2}" type="pres">
      <dgm:prSet presAssocID="{B48409C0-87EE-4C1A-A4BB-4E05B1FE2C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C23512-DB06-4FAA-90EA-9BE96D38E7C6}" type="pres">
      <dgm:prSet presAssocID="{519280B5-1868-4316-A60A-1DA94DF0E307}" presName="Name8" presStyleCnt="0"/>
      <dgm:spPr/>
    </dgm:pt>
    <dgm:pt modelId="{157DAC2F-2EAE-4EA0-957B-8364CD739DA3}" type="pres">
      <dgm:prSet presAssocID="{519280B5-1868-4316-A60A-1DA94DF0E307}" presName="level" presStyleLbl="node1" presStyleIdx="2" presStyleCnt="4" custLinFactNeighborY="-1699">
        <dgm:presLayoutVars>
          <dgm:chMax val="1"/>
          <dgm:bulletEnabled val="1"/>
        </dgm:presLayoutVars>
      </dgm:prSet>
      <dgm:spPr/>
    </dgm:pt>
    <dgm:pt modelId="{233C337F-4380-4A16-9709-1567E7E869CF}" type="pres">
      <dgm:prSet presAssocID="{519280B5-1868-4316-A60A-1DA94DF0E3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5F5912-949E-4952-B7AE-2D7809F34627}" type="pres">
      <dgm:prSet presAssocID="{E317DEEE-AAD3-4687-8E7E-63279A3B170A}" presName="Name8" presStyleCnt="0"/>
      <dgm:spPr/>
    </dgm:pt>
    <dgm:pt modelId="{BDF33BAD-7E11-4987-8C7D-DA63B68266D9}" type="pres">
      <dgm:prSet presAssocID="{E317DEEE-AAD3-4687-8E7E-63279A3B170A}" presName="level" presStyleLbl="node1" presStyleIdx="3" presStyleCnt="4">
        <dgm:presLayoutVars>
          <dgm:chMax val="1"/>
          <dgm:bulletEnabled val="1"/>
        </dgm:presLayoutVars>
      </dgm:prSet>
      <dgm:spPr/>
    </dgm:pt>
    <dgm:pt modelId="{D7BF53DB-EEA7-4F4C-86DA-C2A1AD026836}" type="pres">
      <dgm:prSet presAssocID="{E317DEEE-AAD3-4687-8E7E-63279A3B1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B68D1B-C109-4DFD-929E-ED956B525D41}" type="presOf" srcId="{519280B5-1868-4316-A60A-1DA94DF0E307}" destId="{157DAC2F-2EAE-4EA0-957B-8364CD739DA3}" srcOrd="0" destOrd="0" presId="urn:microsoft.com/office/officeart/2005/8/layout/pyramid1"/>
    <dgm:cxn modelId="{A0701920-CF1A-47DE-A2E4-9E43254C7F3B}" srcId="{986F0D7C-AAFB-4C5C-8BB6-2DC10636C235}" destId="{A69E8ED8-217B-4929-97CF-B362D3BC7859}" srcOrd="0" destOrd="0" parTransId="{F0D06C94-29B4-46D1-993E-F20702B00B5E}" sibTransId="{F7C4E54D-23E4-414C-9A2D-628A172B83B9}"/>
    <dgm:cxn modelId="{A80E6960-36D6-41F5-987C-43D3F893163B}" type="presOf" srcId="{E317DEEE-AAD3-4687-8E7E-63279A3B170A}" destId="{D7BF53DB-EEA7-4F4C-86DA-C2A1AD026836}" srcOrd="1" destOrd="0" presId="urn:microsoft.com/office/officeart/2005/8/layout/pyramid1"/>
    <dgm:cxn modelId="{4026A563-EBE4-4169-8F72-5C08BA62BEAF}" srcId="{986F0D7C-AAFB-4C5C-8BB6-2DC10636C235}" destId="{519280B5-1868-4316-A60A-1DA94DF0E307}" srcOrd="2" destOrd="0" parTransId="{FCEA17BE-BB94-4FA5-8B0A-ED52D5A86F9C}" sibTransId="{760E0910-B848-4C9D-9C12-0479EA63FB1D}"/>
    <dgm:cxn modelId="{32563F4C-4C42-4CFB-AD7A-DDD71EE9236E}" type="presOf" srcId="{A69E8ED8-217B-4929-97CF-B362D3BC7859}" destId="{B0454E58-47AB-4EDE-8439-E9784B4FDDED}" srcOrd="0" destOrd="0" presId="urn:microsoft.com/office/officeart/2005/8/layout/pyramid1"/>
    <dgm:cxn modelId="{99AF4D55-5520-4AB4-92C0-EB863112299D}" srcId="{986F0D7C-AAFB-4C5C-8BB6-2DC10636C235}" destId="{E317DEEE-AAD3-4687-8E7E-63279A3B170A}" srcOrd="3" destOrd="0" parTransId="{D93D18C3-5C21-471A-9955-FF2223AF9FA5}" sibTransId="{258CC925-BA1B-4A92-B658-7979AB48482D}"/>
    <dgm:cxn modelId="{C60DD684-6029-4B4E-B1DF-1D6E4157F8AB}" type="presOf" srcId="{B48409C0-87EE-4C1A-A4BB-4E05B1FE2CB2}" destId="{73F6A7F0-CD58-4556-B1F4-AD188EFB2602}" srcOrd="0" destOrd="0" presId="urn:microsoft.com/office/officeart/2005/8/layout/pyramid1"/>
    <dgm:cxn modelId="{2412C493-AAFA-41CE-A49C-AE25FD32338B}" type="presOf" srcId="{519280B5-1868-4316-A60A-1DA94DF0E307}" destId="{233C337F-4380-4A16-9709-1567E7E869CF}" srcOrd="1" destOrd="0" presId="urn:microsoft.com/office/officeart/2005/8/layout/pyramid1"/>
    <dgm:cxn modelId="{AB56EAA0-7B31-450D-9E52-5B0A4CA4D1CE}" type="presOf" srcId="{A69E8ED8-217B-4929-97CF-B362D3BC7859}" destId="{67B16B53-F923-40A5-B19D-F6DB3071A39C}" srcOrd="1" destOrd="0" presId="urn:microsoft.com/office/officeart/2005/8/layout/pyramid1"/>
    <dgm:cxn modelId="{0E29ADA9-8729-4C74-A09C-F137C76AC0C9}" srcId="{986F0D7C-AAFB-4C5C-8BB6-2DC10636C235}" destId="{B48409C0-87EE-4C1A-A4BB-4E05B1FE2CB2}" srcOrd="1" destOrd="0" parTransId="{70443C36-FDF8-4AC5-8650-B24995564FE1}" sibTransId="{2CD0F0D3-3F32-4243-9AB9-39BB0C372B10}"/>
    <dgm:cxn modelId="{415816CD-443B-40C7-AE2E-0FA1EA368537}" type="presOf" srcId="{E317DEEE-AAD3-4687-8E7E-63279A3B170A}" destId="{BDF33BAD-7E11-4987-8C7D-DA63B68266D9}" srcOrd="0" destOrd="0" presId="urn:microsoft.com/office/officeart/2005/8/layout/pyramid1"/>
    <dgm:cxn modelId="{DF5072DC-D04C-4BC1-92A5-53DD95800A35}" type="presOf" srcId="{B48409C0-87EE-4C1A-A4BB-4E05B1FE2CB2}" destId="{CFC58337-7F46-489F-9ED1-AE35ABA951B2}" srcOrd="1" destOrd="0" presId="urn:microsoft.com/office/officeart/2005/8/layout/pyramid1"/>
    <dgm:cxn modelId="{51C9FEFF-4CB3-492A-8081-764409C0863B}" type="presOf" srcId="{986F0D7C-AAFB-4C5C-8BB6-2DC10636C235}" destId="{F4DF473C-6C47-4AD6-AEEE-FD023BFDC195}" srcOrd="0" destOrd="0" presId="urn:microsoft.com/office/officeart/2005/8/layout/pyramid1"/>
    <dgm:cxn modelId="{5CDF6EB1-CDFB-4F2B-B25A-0997F97482BF}" type="presParOf" srcId="{F4DF473C-6C47-4AD6-AEEE-FD023BFDC195}" destId="{95B01B2B-74BF-47ED-A1B4-5546CDE9E558}" srcOrd="0" destOrd="0" presId="urn:microsoft.com/office/officeart/2005/8/layout/pyramid1"/>
    <dgm:cxn modelId="{A39310D9-9591-43B0-9B77-397930E44D66}" type="presParOf" srcId="{95B01B2B-74BF-47ED-A1B4-5546CDE9E558}" destId="{B0454E58-47AB-4EDE-8439-E9784B4FDDED}" srcOrd="0" destOrd="0" presId="urn:microsoft.com/office/officeart/2005/8/layout/pyramid1"/>
    <dgm:cxn modelId="{D8F9D446-7226-46C7-AA05-B6B18B861533}" type="presParOf" srcId="{95B01B2B-74BF-47ED-A1B4-5546CDE9E558}" destId="{67B16B53-F923-40A5-B19D-F6DB3071A39C}" srcOrd="1" destOrd="0" presId="urn:microsoft.com/office/officeart/2005/8/layout/pyramid1"/>
    <dgm:cxn modelId="{11CC9565-8BC9-41DC-AF18-BF2C1FF7BDDE}" type="presParOf" srcId="{F4DF473C-6C47-4AD6-AEEE-FD023BFDC195}" destId="{CB286ED0-2865-4D21-8F81-ADD2EA78DA83}" srcOrd="1" destOrd="0" presId="urn:microsoft.com/office/officeart/2005/8/layout/pyramid1"/>
    <dgm:cxn modelId="{7FD619F6-82CE-4D84-8A0A-E725C63CC2F4}" type="presParOf" srcId="{CB286ED0-2865-4D21-8F81-ADD2EA78DA83}" destId="{73F6A7F0-CD58-4556-B1F4-AD188EFB2602}" srcOrd="0" destOrd="0" presId="urn:microsoft.com/office/officeart/2005/8/layout/pyramid1"/>
    <dgm:cxn modelId="{4300FE2C-22B5-4433-BD8E-6F9574BB0AFB}" type="presParOf" srcId="{CB286ED0-2865-4D21-8F81-ADD2EA78DA83}" destId="{CFC58337-7F46-489F-9ED1-AE35ABA951B2}" srcOrd="1" destOrd="0" presId="urn:microsoft.com/office/officeart/2005/8/layout/pyramid1"/>
    <dgm:cxn modelId="{1290C4C4-5A12-43AF-BC94-8075A7320A88}" type="presParOf" srcId="{F4DF473C-6C47-4AD6-AEEE-FD023BFDC195}" destId="{FCC23512-DB06-4FAA-90EA-9BE96D38E7C6}" srcOrd="2" destOrd="0" presId="urn:microsoft.com/office/officeart/2005/8/layout/pyramid1"/>
    <dgm:cxn modelId="{A2940D62-5D0C-45CB-AC21-0905F72C109A}" type="presParOf" srcId="{FCC23512-DB06-4FAA-90EA-9BE96D38E7C6}" destId="{157DAC2F-2EAE-4EA0-957B-8364CD739DA3}" srcOrd="0" destOrd="0" presId="urn:microsoft.com/office/officeart/2005/8/layout/pyramid1"/>
    <dgm:cxn modelId="{81C171D9-1A84-4AE8-B8C9-EA0F9F97B172}" type="presParOf" srcId="{FCC23512-DB06-4FAA-90EA-9BE96D38E7C6}" destId="{233C337F-4380-4A16-9709-1567E7E869CF}" srcOrd="1" destOrd="0" presId="urn:microsoft.com/office/officeart/2005/8/layout/pyramid1"/>
    <dgm:cxn modelId="{6384FC06-F54C-4457-87AA-E8ABBCC592BA}" type="presParOf" srcId="{F4DF473C-6C47-4AD6-AEEE-FD023BFDC195}" destId="{BC5F5912-949E-4952-B7AE-2D7809F34627}" srcOrd="3" destOrd="0" presId="urn:microsoft.com/office/officeart/2005/8/layout/pyramid1"/>
    <dgm:cxn modelId="{87F47617-363E-466B-AF06-E0B871782D0F}" type="presParOf" srcId="{BC5F5912-949E-4952-B7AE-2D7809F34627}" destId="{BDF33BAD-7E11-4987-8C7D-DA63B68266D9}" srcOrd="0" destOrd="0" presId="urn:microsoft.com/office/officeart/2005/8/layout/pyramid1"/>
    <dgm:cxn modelId="{73035547-CF34-44F9-9576-890E1B011242}" type="presParOf" srcId="{BC5F5912-949E-4952-B7AE-2D7809F34627}" destId="{D7BF53DB-EEA7-4F4C-86DA-C2A1AD0268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6F0D7C-AAFB-4C5C-8BB6-2DC10636C2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9E8ED8-217B-4929-97CF-B362D3BC7859}">
      <dgm:prSet phldrT="[テキスト]" custT="1"/>
      <dgm:spPr/>
      <dgm:t>
        <a:bodyPr/>
        <a:lstStyle/>
        <a:p>
          <a:r>
            <a:rPr kumimoji="1" lang="ja-JP" altLang="en-US" sz="2800" b="1" dirty="0"/>
            <a:t>人間的成長</a:t>
          </a:r>
        </a:p>
      </dgm:t>
    </dgm:pt>
    <dgm:pt modelId="{F0D06C94-29B4-46D1-993E-F20702B00B5E}" type="par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F7C4E54D-23E4-414C-9A2D-628A172B83B9}" type="sibTrans" cxnId="{A0701920-CF1A-47DE-A2E4-9E43254C7F3B}">
      <dgm:prSet/>
      <dgm:spPr/>
      <dgm:t>
        <a:bodyPr/>
        <a:lstStyle/>
        <a:p>
          <a:endParaRPr kumimoji="1" lang="ja-JP" altLang="en-US"/>
        </a:p>
      </dgm:t>
    </dgm:pt>
    <dgm:pt modelId="{B48409C0-87EE-4C1A-A4BB-4E05B1FE2CB2}">
      <dgm:prSet phldrT="[テキスト]" custT="1"/>
      <dgm:spPr/>
      <dgm:t>
        <a:bodyPr/>
        <a:lstStyle/>
        <a:p>
          <a:r>
            <a:rPr kumimoji="1" lang="en-US" altLang="ja-JP" sz="2800" b="1" dirty="0"/>
            <a:t>BIG8</a:t>
          </a:r>
          <a:r>
            <a:rPr kumimoji="1" lang="ja-JP" altLang="en-US" sz="2800" b="1" dirty="0"/>
            <a:t>昇格</a:t>
          </a:r>
        </a:p>
      </dgm:t>
    </dgm:pt>
    <dgm:pt modelId="{70443C36-FDF8-4AC5-8650-B24995564FE1}" type="par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2CD0F0D3-3F32-4243-9AB9-39BB0C372B10}" type="sibTrans" cxnId="{0E29ADA9-8729-4C74-A09C-F137C76AC0C9}">
      <dgm:prSet/>
      <dgm:spPr/>
      <dgm:t>
        <a:bodyPr/>
        <a:lstStyle/>
        <a:p>
          <a:endParaRPr kumimoji="1" lang="ja-JP" altLang="en-US"/>
        </a:p>
      </dgm:t>
    </dgm:pt>
    <dgm:pt modelId="{519280B5-1868-4316-A60A-1DA94DF0E307}">
      <dgm:prSet phldrT="[テキスト]" custT="1"/>
      <dgm:spPr/>
      <dgm:t>
        <a:bodyPr/>
        <a:lstStyle/>
        <a:p>
          <a:r>
            <a:rPr kumimoji="1" lang="ja-JP" altLang="en-US" sz="2800" b="1" dirty="0"/>
            <a:t>本音でぶつかる</a:t>
          </a:r>
          <a:endParaRPr kumimoji="1" lang="en-US" altLang="ja-JP" sz="2800" b="1" dirty="0"/>
        </a:p>
      </dgm:t>
    </dgm:pt>
    <dgm:pt modelId="{FCEA17BE-BB94-4FA5-8B0A-ED52D5A86F9C}" type="par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760E0910-B848-4C9D-9C12-0479EA63FB1D}" type="sibTrans" cxnId="{4026A563-EBE4-4169-8F72-5C08BA62BEAF}">
      <dgm:prSet/>
      <dgm:spPr/>
      <dgm:t>
        <a:bodyPr/>
        <a:lstStyle/>
        <a:p>
          <a:endParaRPr kumimoji="1" lang="ja-JP" altLang="en-US"/>
        </a:p>
      </dgm:t>
    </dgm:pt>
    <dgm:pt modelId="{E317DEEE-AAD3-4687-8E7E-63279A3B170A}">
      <dgm:prSet custT="1"/>
      <dgm:spPr/>
      <dgm:t>
        <a:bodyPr/>
        <a:lstStyle/>
        <a:p>
          <a:r>
            <a:rPr kumimoji="1" lang="ja-JP" altLang="en-US" sz="2800" b="1" dirty="0"/>
            <a:t>激しく、しつこく、最後まで</a:t>
          </a:r>
          <a:endParaRPr kumimoji="1" lang="en-US" altLang="ja-JP" sz="2800" b="1" dirty="0"/>
        </a:p>
      </dgm:t>
    </dgm:pt>
    <dgm:pt modelId="{D93D18C3-5C21-471A-9955-FF2223AF9FA5}" type="par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258CC925-BA1B-4A92-B658-7979AB48482D}" type="sibTrans" cxnId="{99AF4D55-5520-4AB4-92C0-EB863112299D}">
      <dgm:prSet/>
      <dgm:spPr/>
      <dgm:t>
        <a:bodyPr/>
        <a:lstStyle/>
        <a:p>
          <a:endParaRPr kumimoji="1" lang="ja-JP" altLang="en-US"/>
        </a:p>
      </dgm:t>
    </dgm:pt>
    <dgm:pt modelId="{F4DF473C-6C47-4AD6-AEEE-FD023BFDC195}" type="pres">
      <dgm:prSet presAssocID="{986F0D7C-AAFB-4C5C-8BB6-2DC10636C235}" presName="Name0" presStyleCnt="0">
        <dgm:presLayoutVars>
          <dgm:dir/>
          <dgm:animLvl val="lvl"/>
          <dgm:resizeHandles val="exact"/>
        </dgm:presLayoutVars>
      </dgm:prSet>
      <dgm:spPr/>
    </dgm:pt>
    <dgm:pt modelId="{95B01B2B-74BF-47ED-A1B4-5546CDE9E558}" type="pres">
      <dgm:prSet presAssocID="{A69E8ED8-217B-4929-97CF-B362D3BC7859}" presName="Name8" presStyleCnt="0"/>
      <dgm:spPr/>
    </dgm:pt>
    <dgm:pt modelId="{B0454E58-47AB-4EDE-8439-E9784B4FDDED}" type="pres">
      <dgm:prSet presAssocID="{A69E8ED8-217B-4929-97CF-B362D3BC7859}" presName="level" presStyleLbl="node1" presStyleIdx="0" presStyleCnt="4" custLinFactNeighborY="-1699">
        <dgm:presLayoutVars>
          <dgm:chMax val="1"/>
          <dgm:bulletEnabled val="1"/>
        </dgm:presLayoutVars>
      </dgm:prSet>
      <dgm:spPr/>
    </dgm:pt>
    <dgm:pt modelId="{67B16B53-F923-40A5-B19D-F6DB3071A39C}" type="pres">
      <dgm:prSet presAssocID="{A69E8ED8-217B-4929-97CF-B362D3BC78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286ED0-2865-4D21-8F81-ADD2EA78DA83}" type="pres">
      <dgm:prSet presAssocID="{B48409C0-87EE-4C1A-A4BB-4E05B1FE2CB2}" presName="Name8" presStyleCnt="0"/>
      <dgm:spPr/>
    </dgm:pt>
    <dgm:pt modelId="{73F6A7F0-CD58-4556-B1F4-AD188EFB2602}" type="pres">
      <dgm:prSet presAssocID="{B48409C0-87EE-4C1A-A4BB-4E05B1FE2CB2}" presName="level" presStyleLbl="node1" presStyleIdx="1" presStyleCnt="4">
        <dgm:presLayoutVars>
          <dgm:chMax val="1"/>
          <dgm:bulletEnabled val="1"/>
        </dgm:presLayoutVars>
      </dgm:prSet>
      <dgm:spPr/>
    </dgm:pt>
    <dgm:pt modelId="{CFC58337-7F46-489F-9ED1-AE35ABA951B2}" type="pres">
      <dgm:prSet presAssocID="{B48409C0-87EE-4C1A-A4BB-4E05B1FE2C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C23512-DB06-4FAA-90EA-9BE96D38E7C6}" type="pres">
      <dgm:prSet presAssocID="{519280B5-1868-4316-A60A-1DA94DF0E307}" presName="Name8" presStyleCnt="0"/>
      <dgm:spPr/>
    </dgm:pt>
    <dgm:pt modelId="{157DAC2F-2EAE-4EA0-957B-8364CD739DA3}" type="pres">
      <dgm:prSet presAssocID="{519280B5-1868-4316-A60A-1DA94DF0E307}" presName="level" presStyleLbl="node1" presStyleIdx="2" presStyleCnt="4" custLinFactNeighborY="-1699">
        <dgm:presLayoutVars>
          <dgm:chMax val="1"/>
          <dgm:bulletEnabled val="1"/>
        </dgm:presLayoutVars>
      </dgm:prSet>
      <dgm:spPr/>
    </dgm:pt>
    <dgm:pt modelId="{233C337F-4380-4A16-9709-1567E7E869CF}" type="pres">
      <dgm:prSet presAssocID="{519280B5-1868-4316-A60A-1DA94DF0E3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5F5912-949E-4952-B7AE-2D7809F34627}" type="pres">
      <dgm:prSet presAssocID="{E317DEEE-AAD3-4687-8E7E-63279A3B170A}" presName="Name8" presStyleCnt="0"/>
      <dgm:spPr/>
    </dgm:pt>
    <dgm:pt modelId="{BDF33BAD-7E11-4987-8C7D-DA63B68266D9}" type="pres">
      <dgm:prSet presAssocID="{E317DEEE-AAD3-4687-8E7E-63279A3B170A}" presName="level" presStyleLbl="node1" presStyleIdx="3" presStyleCnt="4">
        <dgm:presLayoutVars>
          <dgm:chMax val="1"/>
          <dgm:bulletEnabled val="1"/>
        </dgm:presLayoutVars>
      </dgm:prSet>
      <dgm:spPr/>
    </dgm:pt>
    <dgm:pt modelId="{D7BF53DB-EEA7-4F4C-86DA-C2A1AD026836}" type="pres">
      <dgm:prSet presAssocID="{E317DEEE-AAD3-4687-8E7E-63279A3B1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B68D1B-C109-4DFD-929E-ED956B525D41}" type="presOf" srcId="{519280B5-1868-4316-A60A-1DA94DF0E307}" destId="{157DAC2F-2EAE-4EA0-957B-8364CD739DA3}" srcOrd="0" destOrd="0" presId="urn:microsoft.com/office/officeart/2005/8/layout/pyramid1"/>
    <dgm:cxn modelId="{A0701920-CF1A-47DE-A2E4-9E43254C7F3B}" srcId="{986F0D7C-AAFB-4C5C-8BB6-2DC10636C235}" destId="{A69E8ED8-217B-4929-97CF-B362D3BC7859}" srcOrd="0" destOrd="0" parTransId="{F0D06C94-29B4-46D1-993E-F20702B00B5E}" sibTransId="{F7C4E54D-23E4-414C-9A2D-628A172B83B9}"/>
    <dgm:cxn modelId="{A80E6960-36D6-41F5-987C-43D3F893163B}" type="presOf" srcId="{E317DEEE-AAD3-4687-8E7E-63279A3B170A}" destId="{D7BF53DB-EEA7-4F4C-86DA-C2A1AD026836}" srcOrd="1" destOrd="0" presId="urn:microsoft.com/office/officeart/2005/8/layout/pyramid1"/>
    <dgm:cxn modelId="{4026A563-EBE4-4169-8F72-5C08BA62BEAF}" srcId="{986F0D7C-AAFB-4C5C-8BB6-2DC10636C235}" destId="{519280B5-1868-4316-A60A-1DA94DF0E307}" srcOrd="2" destOrd="0" parTransId="{FCEA17BE-BB94-4FA5-8B0A-ED52D5A86F9C}" sibTransId="{760E0910-B848-4C9D-9C12-0479EA63FB1D}"/>
    <dgm:cxn modelId="{32563F4C-4C42-4CFB-AD7A-DDD71EE9236E}" type="presOf" srcId="{A69E8ED8-217B-4929-97CF-B362D3BC7859}" destId="{B0454E58-47AB-4EDE-8439-E9784B4FDDED}" srcOrd="0" destOrd="0" presId="urn:microsoft.com/office/officeart/2005/8/layout/pyramid1"/>
    <dgm:cxn modelId="{99AF4D55-5520-4AB4-92C0-EB863112299D}" srcId="{986F0D7C-AAFB-4C5C-8BB6-2DC10636C235}" destId="{E317DEEE-AAD3-4687-8E7E-63279A3B170A}" srcOrd="3" destOrd="0" parTransId="{D93D18C3-5C21-471A-9955-FF2223AF9FA5}" sibTransId="{258CC925-BA1B-4A92-B658-7979AB48482D}"/>
    <dgm:cxn modelId="{C60DD684-6029-4B4E-B1DF-1D6E4157F8AB}" type="presOf" srcId="{B48409C0-87EE-4C1A-A4BB-4E05B1FE2CB2}" destId="{73F6A7F0-CD58-4556-B1F4-AD188EFB2602}" srcOrd="0" destOrd="0" presId="urn:microsoft.com/office/officeart/2005/8/layout/pyramid1"/>
    <dgm:cxn modelId="{2412C493-AAFA-41CE-A49C-AE25FD32338B}" type="presOf" srcId="{519280B5-1868-4316-A60A-1DA94DF0E307}" destId="{233C337F-4380-4A16-9709-1567E7E869CF}" srcOrd="1" destOrd="0" presId="urn:microsoft.com/office/officeart/2005/8/layout/pyramid1"/>
    <dgm:cxn modelId="{AB56EAA0-7B31-450D-9E52-5B0A4CA4D1CE}" type="presOf" srcId="{A69E8ED8-217B-4929-97CF-B362D3BC7859}" destId="{67B16B53-F923-40A5-B19D-F6DB3071A39C}" srcOrd="1" destOrd="0" presId="urn:microsoft.com/office/officeart/2005/8/layout/pyramid1"/>
    <dgm:cxn modelId="{0E29ADA9-8729-4C74-A09C-F137C76AC0C9}" srcId="{986F0D7C-AAFB-4C5C-8BB6-2DC10636C235}" destId="{B48409C0-87EE-4C1A-A4BB-4E05B1FE2CB2}" srcOrd="1" destOrd="0" parTransId="{70443C36-FDF8-4AC5-8650-B24995564FE1}" sibTransId="{2CD0F0D3-3F32-4243-9AB9-39BB0C372B10}"/>
    <dgm:cxn modelId="{415816CD-443B-40C7-AE2E-0FA1EA368537}" type="presOf" srcId="{E317DEEE-AAD3-4687-8E7E-63279A3B170A}" destId="{BDF33BAD-7E11-4987-8C7D-DA63B68266D9}" srcOrd="0" destOrd="0" presId="urn:microsoft.com/office/officeart/2005/8/layout/pyramid1"/>
    <dgm:cxn modelId="{DF5072DC-D04C-4BC1-92A5-53DD95800A35}" type="presOf" srcId="{B48409C0-87EE-4C1A-A4BB-4E05B1FE2CB2}" destId="{CFC58337-7F46-489F-9ED1-AE35ABA951B2}" srcOrd="1" destOrd="0" presId="urn:microsoft.com/office/officeart/2005/8/layout/pyramid1"/>
    <dgm:cxn modelId="{51C9FEFF-4CB3-492A-8081-764409C0863B}" type="presOf" srcId="{986F0D7C-AAFB-4C5C-8BB6-2DC10636C235}" destId="{F4DF473C-6C47-4AD6-AEEE-FD023BFDC195}" srcOrd="0" destOrd="0" presId="urn:microsoft.com/office/officeart/2005/8/layout/pyramid1"/>
    <dgm:cxn modelId="{5CDF6EB1-CDFB-4F2B-B25A-0997F97482BF}" type="presParOf" srcId="{F4DF473C-6C47-4AD6-AEEE-FD023BFDC195}" destId="{95B01B2B-74BF-47ED-A1B4-5546CDE9E558}" srcOrd="0" destOrd="0" presId="urn:microsoft.com/office/officeart/2005/8/layout/pyramid1"/>
    <dgm:cxn modelId="{A39310D9-9591-43B0-9B77-397930E44D66}" type="presParOf" srcId="{95B01B2B-74BF-47ED-A1B4-5546CDE9E558}" destId="{B0454E58-47AB-4EDE-8439-E9784B4FDDED}" srcOrd="0" destOrd="0" presId="urn:microsoft.com/office/officeart/2005/8/layout/pyramid1"/>
    <dgm:cxn modelId="{D8F9D446-7226-46C7-AA05-B6B18B861533}" type="presParOf" srcId="{95B01B2B-74BF-47ED-A1B4-5546CDE9E558}" destId="{67B16B53-F923-40A5-B19D-F6DB3071A39C}" srcOrd="1" destOrd="0" presId="urn:microsoft.com/office/officeart/2005/8/layout/pyramid1"/>
    <dgm:cxn modelId="{11CC9565-8BC9-41DC-AF18-BF2C1FF7BDDE}" type="presParOf" srcId="{F4DF473C-6C47-4AD6-AEEE-FD023BFDC195}" destId="{CB286ED0-2865-4D21-8F81-ADD2EA78DA83}" srcOrd="1" destOrd="0" presId="urn:microsoft.com/office/officeart/2005/8/layout/pyramid1"/>
    <dgm:cxn modelId="{7FD619F6-82CE-4D84-8A0A-E725C63CC2F4}" type="presParOf" srcId="{CB286ED0-2865-4D21-8F81-ADD2EA78DA83}" destId="{73F6A7F0-CD58-4556-B1F4-AD188EFB2602}" srcOrd="0" destOrd="0" presId="urn:microsoft.com/office/officeart/2005/8/layout/pyramid1"/>
    <dgm:cxn modelId="{4300FE2C-22B5-4433-BD8E-6F9574BB0AFB}" type="presParOf" srcId="{CB286ED0-2865-4D21-8F81-ADD2EA78DA83}" destId="{CFC58337-7F46-489F-9ED1-AE35ABA951B2}" srcOrd="1" destOrd="0" presId="urn:microsoft.com/office/officeart/2005/8/layout/pyramid1"/>
    <dgm:cxn modelId="{1290C4C4-5A12-43AF-BC94-8075A7320A88}" type="presParOf" srcId="{F4DF473C-6C47-4AD6-AEEE-FD023BFDC195}" destId="{FCC23512-DB06-4FAA-90EA-9BE96D38E7C6}" srcOrd="2" destOrd="0" presId="urn:microsoft.com/office/officeart/2005/8/layout/pyramid1"/>
    <dgm:cxn modelId="{A2940D62-5D0C-45CB-AC21-0905F72C109A}" type="presParOf" srcId="{FCC23512-DB06-4FAA-90EA-9BE96D38E7C6}" destId="{157DAC2F-2EAE-4EA0-957B-8364CD739DA3}" srcOrd="0" destOrd="0" presId="urn:microsoft.com/office/officeart/2005/8/layout/pyramid1"/>
    <dgm:cxn modelId="{81C171D9-1A84-4AE8-B8C9-EA0F9F97B172}" type="presParOf" srcId="{FCC23512-DB06-4FAA-90EA-9BE96D38E7C6}" destId="{233C337F-4380-4A16-9709-1567E7E869CF}" srcOrd="1" destOrd="0" presId="urn:microsoft.com/office/officeart/2005/8/layout/pyramid1"/>
    <dgm:cxn modelId="{6384FC06-F54C-4457-87AA-E8ABBCC592BA}" type="presParOf" srcId="{F4DF473C-6C47-4AD6-AEEE-FD023BFDC195}" destId="{BC5F5912-949E-4952-B7AE-2D7809F34627}" srcOrd="3" destOrd="0" presId="urn:microsoft.com/office/officeart/2005/8/layout/pyramid1"/>
    <dgm:cxn modelId="{87F47617-363E-466B-AF06-E0B871782D0F}" type="presParOf" srcId="{BC5F5912-949E-4952-B7AE-2D7809F34627}" destId="{BDF33BAD-7E11-4987-8C7D-DA63B68266D9}" srcOrd="0" destOrd="0" presId="urn:microsoft.com/office/officeart/2005/8/layout/pyramid1"/>
    <dgm:cxn modelId="{73035547-CF34-44F9-9576-890E1B011242}" type="presParOf" srcId="{BC5F5912-949E-4952-B7AE-2D7809F34627}" destId="{D7BF53DB-EEA7-4F4C-86DA-C2A1AD0268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54E58-47AB-4EDE-8439-E9784B4FDDE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000" b="1" kern="1200" dirty="0"/>
            <a:t>？</a:t>
          </a:r>
        </a:p>
      </dsp:txBody>
      <dsp:txXfrm>
        <a:off x="3047999" y="0"/>
        <a:ext cx="2032000" cy="1354666"/>
      </dsp:txXfrm>
    </dsp:sp>
    <dsp:sp modelId="{73F6A7F0-CD58-4556-B1F4-AD188EFB260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000" b="1" kern="1200" dirty="0"/>
            <a:t>？</a:t>
          </a:r>
        </a:p>
      </dsp:txBody>
      <dsp:txXfrm>
        <a:off x="2743199" y="1354666"/>
        <a:ext cx="2641600" cy="1354666"/>
      </dsp:txXfrm>
    </dsp:sp>
    <dsp:sp modelId="{157DAC2F-2EAE-4EA0-957B-8364CD739DA3}">
      <dsp:nvSpPr>
        <dsp:cNvPr id="0" name=""/>
        <dsp:cNvSpPr/>
      </dsp:nvSpPr>
      <dsp:spPr>
        <a:xfrm>
          <a:off x="1015999" y="2686317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2082799" y="2686317"/>
        <a:ext cx="3962400" cy="1354666"/>
      </dsp:txXfrm>
    </dsp:sp>
    <dsp:sp modelId="{BDF33BAD-7E11-4987-8C7D-DA63B68266D9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1422399" y="4064000"/>
        <a:ext cx="5283200" cy="1354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54E58-47AB-4EDE-8439-E9784B4FDDE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人間的成長</a:t>
          </a:r>
        </a:p>
      </dsp:txBody>
      <dsp:txXfrm>
        <a:off x="3047999" y="0"/>
        <a:ext cx="2032000" cy="1354666"/>
      </dsp:txXfrm>
    </dsp:sp>
    <dsp:sp modelId="{73F6A7F0-CD58-4556-B1F4-AD188EFB260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000" b="1" kern="1200" dirty="0"/>
            <a:t>？</a:t>
          </a:r>
        </a:p>
      </dsp:txBody>
      <dsp:txXfrm>
        <a:off x="2743199" y="1354666"/>
        <a:ext cx="2641600" cy="1354666"/>
      </dsp:txXfrm>
    </dsp:sp>
    <dsp:sp modelId="{157DAC2F-2EAE-4EA0-957B-8364CD739DA3}">
      <dsp:nvSpPr>
        <dsp:cNvPr id="0" name=""/>
        <dsp:cNvSpPr/>
      </dsp:nvSpPr>
      <dsp:spPr>
        <a:xfrm>
          <a:off x="1015999" y="2686317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2082799" y="2686317"/>
        <a:ext cx="3962400" cy="1354666"/>
      </dsp:txXfrm>
    </dsp:sp>
    <dsp:sp modelId="{BDF33BAD-7E11-4987-8C7D-DA63B68266D9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1422399" y="4064000"/>
        <a:ext cx="5283200" cy="1354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54E58-47AB-4EDE-8439-E9784B4FDDE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人間的成長</a:t>
          </a:r>
        </a:p>
      </dsp:txBody>
      <dsp:txXfrm>
        <a:off x="3047999" y="0"/>
        <a:ext cx="2032000" cy="1354666"/>
      </dsp:txXfrm>
    </dsp:sp>
    <dsp:sp modelId="{73F6A7F0-CD58-4556-B1F4-AD188EFB260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</a:p>
      </dsp:txBody>
      <dsp:txXfrm>
        <a:off x="2743199" y="1354666"/>
        <a:ext cx="2641600" cy="1354666"/>
      </dsp:txXfrm>
    </dsp:sp>
    <dsp:sp modelId="{157DAC2F-2EAE-4EA0-957B-8364CD739DA3}">
      <dsp:nvSpPr>
        <dsp:cNvPr id="0" name=""/>
        <dsp:cNvSpPr/>
      </dsp:nvSpPr>
      <dsp:spPr>
        <a:xfrm>
          <a:off x="1015999" y="2686317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2082799" y="2686317"/>
        <a:ext cx="3962400" cy="1354666"/>
      </dsp:txXfrm>
    </dsp:sp>
    <dsp:sp modelId="{BDF33BAD-7E11-4987-8C7D-DA63B68266D9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1422399" y="4064000"/>
        <a:ext cx="5283200" cy="1354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54E58-47AB-4EDE-8439-E9784B4FDDE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人間的成長</a:t>
          </a:r>
        </a:p>
      </dsp:txBody>
      <dsp:txXfrm>
        <a:off x="3047999" y="0"/>
        <a:ext cx="2032000" cy="1354666"/>
      </dsp:txXfrm>
    </dsp:sp>
    <dsp:sp modelId="{73F6A7F0-CD58-4556-B1F4-AD188EFB260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b="1" kern="1200" dirty="0"/>
            <a:t>BIG8</a:t>
          </a:r>
          <a:r>
            <a:rPr kumimoji="1" lang="ja-JP" altLang="en-US" sz="2800" b="1" kern="1200" dirty="0"/>
            <a:t>昇格</a:t>
          </a:r>
        </a:p>
      </dsp:txBody>
      <dsp:txXfrm>
        <a:off x="2743199" y="1354666"/>
        <a:ext cx="2641600" cy="1354666"/>
      </dsp:txXfrm>
    </dsp:sp>
    <dsp:sp modelId="{157DAC2F-2EAE-4EA0-957B-8364CD739DA3}">
      <dsp:nvSpPr>
        <dsp:cNvPr id="0" name=""/>
        <dsp:cNvSpPr/>
      </dsp:nvSpPr>
      <dsp:spPr>
        <a:xfrm>
          <a:off x="1015999" y="2686317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2082799" y="2686317"/>
        <a:ext cx="3962400" cy="1354666"/>
      </dsp:txXfrm>
    </dsp:sp>
    <dsp:sp modelId="{BDF33BAD-7E11-4987-8C7D-DA63B68266D9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1422399" y="4064000"/>
        <a:ext cx="5283200" cy="1354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54E58-47AB-4EDE-8439-E9784B4FDDE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人間的成長</a:t>
          </a:r>
        </a:p>
      </dsp:txBody>
      <dsp:txXfrm>
        <a:off x="3047999" y="0"/>
        <a:ext cx="2032000" cy="1354666"/>
      </dsp:txXfrm>
    </dsp:sp>
    <dsp:sp modelId="{73F6A7F0-CD58-4556-B1F4-AD188EFB260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b="1" kern="1200" dirty="0"/>
            <a:t>BIG8</a:t>
          </a:r>
          <a:r>
            <a:rPr kumimoji="1" lang="ja-JP" altLang="en-US" sz="2800" b="1" kern="1200" dirty="0"/>
            <a:t>昇格</a:t>
          </a:r>
        </a:p>
      </dsp:txBody>
      <dsp:txXfrm>
        <a:off x="2743199" y="1354666"/>
        <a:ext cx="2641600" cy="1354666"/>
      </dsp:txXfrm>
    </dsp:sp>
    <dsp:sp modelId="{157DAC2F-2EAE-4EA0-957B-8364CD739DA3}">
      <dsp:nvSpPr>
        <dsp:cNvPr id="0" name=""/>
        <dsp:cNvSpPr/>
      </dsp:nvSpPr>
      <dsp:spPr>
        <a:xfrm>
          <a:off x="1015999" y="2686317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2082799" y="2686317"/>
        <a:ext cx="3962400" cy="1354666"/>
      </dsp:txXfrm>
    </dsp:sp>
    <dsp:sp modelId="{BDF33BAD-7E11-4987-8C7D-DA63B68266D9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1422399" y="4064000"/>
        <a:ext cx="5283200" cy="13546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54E58-47AB-4EDE-8439-E9784B4FDDE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人間的成長</a:t>
          </a:r>
        </a:p>
      </dsp:txBody>
      <dsp:txXfrm>
        <a:off x="3047999" y="0"/>
        <a:ext cx="2032000" cy="1354666"/>
      </dsp:txXfrm>
    </dsp:sp>
    <dsp:sp modelId="{73F6A7F0-CD58-4556-B1F4-AD188EFB260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b="1" kern="1200" dirty="0"/>
            <a:t>BIG8</a:t>
          </a:r>
          <a:r>
            <a:rPr kumimoji="1" lang="ja-JP" altLang="en-US" sz="2800" b="1" kern="1200" dirty="0"/>
            <a:t>昇格</a:t>
          </a:r>
        </a:p>
      </dsp:txBody>
      <dsp:txXfrm>
        <a:off x="2743199" y="1354666"/>
        <a:ext cx="2641600" cy="1354666"/>
      </dsp:txXfrm>
    </dsp:sp>
    <dsp:sp modelId="{157DAC2F-2EAE-4EA0-957B-8364CD739DA3}">
      <dsp:nvSpPr>
        <dsp:cNvPr id="0" name=""/>
        <dsp:cNvSpPr/>
      </dsp:nvSpPr>
      <dsp:spPr>
        <a:xfrm>
          <a:off x="1015999" y="2686317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本音でぶつかる</a:t>
          </a:r>
          <a:endParaRPr kumimoji="1" lang="en-US" altLang="ja-JP" sz="2800" b="1" kern="1200" dirty="0"/>
        </a:p>
      </dsp:txBody>
      <dsp:txXfrm>
        <a:off x="2082799" y="2686317"/>
        <a:ext cx="3962400" cy="1354666"/>
      </dsp:txXfrm>
    </dsp:sp>
    <dsp:sp modelId="{BDF33BAD-7E11-4987-8C7D-DA63B68266D9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1422399" y="4064000"/>
        <a:ext cx="5283200" cy="13546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54E58-47AB-4EDE-8439-E9784B4FDDE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人間的成長</a:t>
          </a:r>
        </a:p>
      </dsp:txBody>
      <dsp:txXfrm>
        <a:off x="3047999" y="0"/>
        <a:ext cx="2032000" cy="1354666"/>
      </dsp:txXfrm>
    </dsp:sp>
    <dsp:sp modelId="{73F6A7F0-CD58-4556-B1F4-AD188EFB260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b="1" kern="1200" dirty="0"/>
            <a:t>BIG8</a:t>
          </a:r>
          <a:r>
            <a:rPr kumimoji="1" lang="ja-JP" altLang="en-US" sz="2800" b="1" kern="1200" dirty="0"/>
            <a:t>昇格</a:t>
          </a:r>
        </a:p>
      </dsp:txBody>
      <dsp:txXfrm>
        <a:off x="2743199" y="1354666"/>
        <a:ext cx="2641600" cy="1354666"/>
      </dsp:txXfrm>
    </dsp:sp>
    <dsp:sp modelId="{157DAC2F-2EAE-4EA0-957B-8364CD739DA3}">
      <dsp:nvSpPr>
        <dsp:cNvPr id="0" name=""/>
        <dsp:cNvSpPr/>
      </dsp:nvSpPr>
      <dsp:spPr>
        <a:xfrm>
          <a:off x="1015999" y="2686317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本音でぶつかる</a:t>
          </a:r>
          <a:endParaRPr kumimoji="1" lang="en-US" altLang="ja-JP" sz="2800" b="1" kern="1200" dirty="0"/>
        </a:p>
      </dsp:txBody>
      <dsp:txXfrm>
        <a:off x="2082799" y="2686317"/>
        <a:ext cx="3962400" cy="1354666"/>
      </dsp:txXfrm>
    </dsp:sp>
    <dsp:sp modelId="{BDF33BAD-7E11-4987-8C7D-DA63B68266D9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/>
            <a:t>？</a:t>
          </a:r>
          <a:endParaRPr kumimoji="1" lang="en-US" altLang="ja-JP" sz="3600" b="1" kern="1200" dirty="0"/>
        </a:p>
      </dsp:txBody>
      <dsp:txXfrm>
        <a:off x="1422399" y="4064000"/>
        <a:ext cx="5283200" cy="13546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54E58-47AB-4EDE-8439-E9784B4FDDE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人間的成長</a:t>
          </a:r>
        </a:p>
      </dsp:txBody>
      <dsp:txXfrm>
        <a:off x="3047999" y="0"/>
        <a:ext cx="2032000" cy="1354666"/>
      </dsp:txXfrm>
    </dsp:sp>
    <dsp:sp modelId="{73F6A7F0-CD58-4556-B1F4-AD188EFB260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b="1" kern="1200" dirty="0"/>
            <a:t>BIG8</a:t>
          </a:r>
          <a:r>
            <a:rPr kumimoji="1" lang="ja-JP" altLang="en-US" sz="2800" b="1" kern="1200" dirty="0"/>
            <a:t>昇格</a:t>
          </a:r>
        </a:p>
      </dsp:txBody>
      <dsp:txXfrm>
        <a:off x="2743199" y="1354666"/>
        <a:ext cx="2641600" cy="1354666"/>
      </dsp:txXfrm>
    </dsp:sp>
    <dsp:sp modelId="{157DAC2F-2EAE-4EA0-957B-8364CD739DA3}">
      <dsp:nvSpPr>
        <dsp:cNvPr id="0" name=""/>
        <dsp:cNvSpPr/>
      </dsp:nvSpPr>
      <dsp:spPr>
        <a:xfrm>
          <a:off x="1015999" y="2686317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本音でぶつかる</a:t>
          </a:r>
          <a:endParaRPr kumimoji="1" lang="en-US" altLang="ja-JP" sz="2800" b="1" kern="1200" dirty="0"/>
        </a:p>
      </dsp:txBody>
      <dsp:txXfrm>
        <a:off x="2082799" y="2686317"/>
        <a:ext cx="3962400" cy="1354666"/>
      </dsp:txXfrm>
    </dsp:sp>
    <dsp:sp modelId="{BDF33BAD-7E11-4987-8C7D-DA63B68266D9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激しく、しつこく、最後まで</a:t>
          </a:r>
          <a:endParaRPr kumimoji="1" lang="en-US" altLang="ja-JP" sz="2800" b="1" kern="1200" dirty="0"/>
        </a:p>
      </dsp:txBody>
      <dsp:txXfrm>
        <a:off x="1422399" y="4064000"/>
        <a:ext cx="5283200" cy="13546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54E58-47AB-4EDE-8439-E9784B4FDDE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人間的成長</a:t>
          </a:r>
        </a:p>
      </dsp:txBody>
      <dsp:txXfrm>
        <a:off x="3047999" y="0"/>
        <a:ext cx="2032000" cy="1354666"/>
      </dsp:txXfrm>
    </dsp:sp>
    <dsp:sp modelId="{73F6A7F0-CD58-4556-B1F4-AD188EFB260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b="1" kern="1200" dirty="0"/>
            <a:t>BIG8</a:t>
          </a:r>
          <a:r>
            <a:rPr kumimoji="1" lang="ja-JP" altLang="en-US" sz="2800" b="1" kern="1200" dirty="0"/>
            <a:t>昇格</a:t>
          </a:r>
        </a:p>
      </dsp:txBody>
      <dsp:txXfrm>
        <a:off x="2743199" y="1354666"/>
        <a:ext cx="2641600" cy="1354666"/>
      </dsp:txXfrm>
    </dsp:sp>
    <dsp:sp modelId="{157DAC2F-2EAE-4EA0-957B-8364CD739DA3}">
      <dsp:nvSpPr>
        <dsp:cNvPr id="0" name=""/>
        <dsp:cNvSpPr/>
      </dsp:nvSpPr>
      <dsp:spPr>
        <a:xfrm>
          <a:off x="1015999" y="2686317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本音でぶつかる</a:t>
          </a:r>
          <a:endParaRPr kumimoji="1" lang="en-US" altLang="ja-JP" sz="2800" b="1" kern="1200" dirty="0"/>
        </a:p>
      </dsp:txBody>
      <dsp:txXfrm>
        <a:off x="2082799" y="2686317"/>
        <a:ext cx="3962400" cy="1354666"/>
      </dsp:txXfrm>
    </dsp:sp>
    <dsp:sp modelId="{BDF33BAD-7E11-4987-8C7D-DA63B68266D9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激しく、しつこく、最後まで</a:t>
          </a:r>
          <a:endParaRPr kumimoji="1" lang="en-US" altLang="ja-JP" sz="2800" b="1" kern="1200" dirty="0"/>
        </a:p>
      </dsp:txBody>
      <dsp:txXfrm>
        <a:off x="1422399" y="4064000"/>
        <a:ext cx="52832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CB8334-2C17-4BDA-A397-58A7559DC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296E7F-3F0E-457C-97D5-680E667F6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D99038-9FF9-4767-AF78-5880167B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06C3BC-FB4C-4A88-A6A1-BE7DBAE6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BF0E2-3E63-4995-B8A5-A81621CF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01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0D4799-ED16-46AB-B7FA-F232D028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AA342E-77EB-4A9A-8914-18098FA93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950F9-868E-4760-97DA-45F6415B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C2CA8B-8225-4263-8393-883F899A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9A26E3-7DDF-45DD-A722-E14B9E42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55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B990BC-FB8B-4DFF-8F15-9E7605307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6C0196-A767-40F5-9CF7-869BD32BC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0C69C1-9826-40A3-A260-975316B5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6A5481-FE48-4380-B8AF-056E9792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AF8EFC-2544-42AC-B346-DE649309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4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D3865-B6BC-42E4-BA0D-BCB3B9631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84661D-F79F-4D39-AEBC-C36847870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02519C-63A0-4B47-877C-2C7B7E87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641C5-488F-4C7D-9483-849066B6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6E2CE3-159A-4B3B-9ECA-22ED9A4A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0F7987-76A8-4EB7-85B7-8CA804EC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A53CEA-826C-43C9-ADF6-0A25B54F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1F06AA-9BD1-4606-8DBC-7F9DDE056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730B4E-6127-48FD-871F-092580D16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E6A11F-3E39-4ED5-B703-D6AB32A2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76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52E370-F621-41A4-AE11-662E6F01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52840D-4F4F-4353-9FCA-698DD71EF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400EE0-32B3-4EEF-B89C-8805C339E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A829D2-FAC0-4B12-8DEC-B677996F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62C40E-7B1E-45C0-B912-11115B82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9B9445-0924-4E27-87CB-563E25D0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9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ACB83F-9680-45A1-BAA9-0E3957F74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E12FA8-4696-4407-B755-2D3EA418B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42D9F6-B84C-414A-8D86-A0EE65803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F00223E-22C6-4AF9-A815-42F44F04E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F00D6C4-6249-4E90-8468-7AC705AEE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2B74F3-35FD-43FD-9312-6FFA27CB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113D417-FB26-474D-887F-5CD9F5A6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E8B493E-5BC2-48D8-A0C7-A1B6A2A6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13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719A8-6053-49E6-BB0C-C5B7DD5A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C1B949-DBA9-4FCA-A26D-0930161BD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050128-B556-4D66-96A1-CAC21041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9CB15B7-D893-45B2-90FA-3D3AD9D9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82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2872AA-89DE-4634-BC42-172CB6EC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8AAA81A-AA6F-4966-B564-16C5C74A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61EFDC-536A-4BBB-AE45-767D3297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4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AD9004-DA73-4EA3-8E76-855DE10B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C242E4-1AE7-4727-9B79-B4DEF4356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1B2467-305E-4E46-8B51-554353C88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77F32F-2A5D-47CC-8804-37A21932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17C95D-01BB-4F67-B670-DC9BAAB4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63B849-CA7E-4F9F-9F57-EDD29FF22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0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359C0-FB00-44DC-94D2-E6BAAC91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41D3D1-A4EB-48E7-8D1A-B43055230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7D269A-766E-479D-947A-A3B09A6A7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67B691-8A22-497A-83E5-BED4EF847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F245D0-332A-4D89-8CDB-136FDE0A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A4F4FE-D640-4E4C-B641-FA7145E8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18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CBB7CD8-EA75-46CA-A751-6187067D0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B0B206-DBA0-4B5C-9D4E-5538D31CB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F872EF-1CD4-4765-866C-CAC1F9F3D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3FEC-CB1F-46F1-8123-9F9684040ED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8E4A23-4687-4118-8022-59467B2B2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9826B0-A013-4991-8C59-9F7D8F4C4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95CB3-4EBC-4CA1-9F7B-1A95ADCBD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2501566" y="3105834"/>
            <a:ext cx="7188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チーム方針のご説明</a:t>
            </a:r>
            <a:endParaRPr kumimoji="1" lang="en-US" altLang="ja-JP" sz="3600" b="1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A9FD6CF-F995-45AF-82D5-0CF8CEBBD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  <p:sp>
        <p:nvSpPr>
          <p:cNvPr id="7" name="字幕 2">
            <a:extLst>
              <a:ext uri="{FF2B5EF4-FFF2-40B4-BE49-F238E27FC236}">
                <a16:creationId xmlns:a16="http://schemas.microsoft.com/office/drawing/2014/main" id="{E9C69A29-EAA4-4908-8721-8EECC2CF3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1766" y="5881153"/>
            <a:ext cx="4257336" cy="691097"/>
          </a:xfrm>
        </p:spPr>
        <p:txBody>
          <a:bodyPr>
            <a:noAutofit/>
          </a:bodyPr>
          <a:lstStyle/>
          <a:p>
            <a:r>
              <a:rPr lang="en-US" altLang="ja-JP" sz="3200" dirty="0">
                <a:latin typeface="+mn-ea"/>
              </a:rPr>
              <a:t>2019.7.21</a:t>
            </a:r>
            <a:r>
              <a:rPr lang="ja-JP" altLang="en-US" sz="3200" dirty="0">
                <a:latin typeface="+mn-ea"/>
              </a:rPr>
              <a:t>父母懇親会</a:t>
            </a:r>
            <a:endParaRPr kumimoji="1" lang="en-US" altLang="ja-JP" sz="3200" dirty="0">
              <a:latin typeface="+mn-ea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13A54822-D56E-49E8-9B4E-3AD644C0B983}"/>
              </a:ext>
            </a:extLst>
          </p:cNvPr>
          <p:cNvSpPr txBox="1">
            <a:spLocks/>
          </p:cNvSpPr>
          <p:nvPr/>
        </p:nvSpPr>
        <p:spPr>
          <a:xfrm>
            <a:off x="372899" y="5881153"/>
            <a:ext cx="4257336" cy="691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+mn-ea"/>
              </a:rPr>
              <a:t>HC</a:t>
            </a:r>
            <a:r>
              <a:rPr lang="ja-JP" altLang="en-US" sz="3200" dirty="0">
                <a:latin typeface="+mn-ea"/>
              </a:rPr>
              <a:t>　中村壮一郎</a:t>
            </a:r>
            <a:endParaRPr lang="en-US" altLang="ja-JP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794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26B993FC-8E48-4787-B3DA-0EB4AAEE5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42978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D42F0E-FD60-48F7-9770-77FE4A82773F}"/>
              </a:ext>
            </a:extLst>
          </p:cNvPr>
          <p:cNvSpPr txBox="1"/>
          <p:nvPr/>
        </p:nvSpPr>
        <p:spPr>
          <a:xfrm>
            <a:off x="8063905" y="1428002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MISSION</a:t>
            </a:r>
            <a:endParaRPr kumimoji="1" lang="ja-JP" altLang="en-US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44F6CE-E4DD-4631-9E24-99815D0BF65B}"/>
              </a:ext>
            </a:extLst>
          </p:cNvPr>
          <p:cNvSpPr txBox="1"/>
          <p:nvPr/>
        </p:nvSpPr>
        <p:spPr>
          <a:xfrm>
            <a:off x="9015126" y="2505670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solidFill>
                  <a:schemeClr val="accent2"/>
                </a:solidFill>
              </a:rPr>
              <a:t>VISION</a:t>
            </a:r>
            <a:endParaRPr kumimoji="1" lang="ja-JP" altLang="en-US" b="1" u="sng" dirty="0">
              <a:solidFill>
                <a:schemeClr val="accent2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441FF3-8020-4786-9041-042FAED97E45}"/>
              </a:ext>
            </a:extLst>
          </p:cNvPr>
          <p:cNvSpPr txBox="1"/>
          <p:nvPr/>
        </p:nvSpPr>
        <p:spPr>
          <a:xfrm>
            <a:off x="9587563" y="3952669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VALUE</a:t>
            </a:r>
            <a:endParaRPr kumimoji="1" lang="ja-JP" altLang="en-US" b="1" u="sng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52C9B3-14D2-4BD5-B438-3409C6281419}"/>
              </a:ext>
            </a:extLst>
          </p:cNvPr>
          <p:cNvCxnSpPr>
            <a:cxnSpLocks/>
          </p:cNvCxnSpPr>
          <p:nvPr/>
        </p:nvCxnSpPr>
        <p:spPr>
          <a:xfrm flipH="1">
            <a:off x="7382706" y="1612668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82C502A-F4DD-4027-B950-C4CBAE4B0162}"/>
              </a:ext>
            </a:extLst>
          </p:cNvPr>
          <p:cNvCxnSpPr>
            <a:cxnSpLocks/>
          </p:cNvCxnSpPr>
          <p:nvPr/>
        </p:nvCxnSpPr>
        <p:spPr>
          <a:xfrm flipH="1">
            <a:off x="8351316" y="2690337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5CED16-BE1A-4BE8-A5FF-3EDF7113C01E}"/>
              </a:ext>
            </a:extLst>
          </p:cNvPr>
          <p:cNvCxnSpPr>
            <a:cxnSpLocks/>
          </p:cNvCxnSpPr>
          <p:nvPr/>
        </p:nvCxnSpPr>
        <p:spPr>
          <a:xfrm flipH="1">
            <a:off x="8999102" y="4137335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5BEA52-1AF3-435D-BBB9-A7C6FA8B4A81}"/>
              </a:ext>
            </a:extLst>
          </p:cNvPr>
          <p:cNvSpPr txBox="1"/>
          <p:nvPr/>
        </p:nvSpPr>
        <p:spPr>
          <a:xfrm>
            <a:off x="10538784" y="5093976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STRATEGY</a:t>
            </a:r>
            <a:endParaRPr kumimoji="1" lang="ja-JP" altLang="en-US" b="1" u="sng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8D9C1E8-6C92-4D9A-B133-D0DE24657601}"/>
              </a:ext>
            </a:extLst>
          </p:cNvPr>
          <p:cNvCxnSpPr>
            <a:cxnSpLocks/>
          </p:cNvCxnSpPr>
          <p:nvPr/>
        </p:nvCxnSpPr>
        <p:spPr>
          <a:xfrm flipH="1">
            <a:off x="9801742" y="5278642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61313E5F-411E-4B82-AF3A-8CF752409C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0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26B993FC-8E48-4787-B3DA-0EB4AAEE5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71776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D42F0E-FD60-48F7-9770-77FE4A82773F}"/>
              </a:ext>
            </a:extLst>
          </p:cNvPr>
          <p:cNvSpPr txBox="1"/>
          <p:nvPr/>
        </p:nvSpPr>
        <p:spPr>
          <a:xfrm>
            <a:off x="8063905" y="1428002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MISSION</a:t>
            </a:r>
            <a:endParaRPr kumimoji="1" lang="ja-JP" altLang="en-US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44F6CE-E4DD-4631-9E24-99815D0BF65B}"/>
              </a:ext>
            </a:extLst>
          </p:cNvPr>
          <p:cNvSpPr txBox="1"/>
          <p:nvPr/>
        </p:nvSpPr>
        <p:spPr>
          <a:xfrm>
            <a:off x="9015126" y="2505670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solidFill>
                  <a:schemeClr val="accent2"/>
                </a:solidFill>
              </a:rPr>
              <a:t>VISION</a:t>
            </a:r>
            <a:endParaRPr kumimoji="1" lang="ja-JP" altLang="en-US" b="1" u="sng" dirty="0">
              <a:solidFill>
                <a:schemeClr val="accent2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441FF3-8020-4786-9041-042FAED97E45}"/>
              </a:ext>
            </a:extLst>
          </p:cNvPr>
          <p:cNvSpPr txBox="1"/>
          <p:nvPr/>
        </p:nvSpPr>
        <p:spPr>
          <a:xfrm>
            <a:off x="9587563" y="3952669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VALUE</a:t>
            </a:r>
            <a:endParaRPr kumimoji="1" lang="ja-JP" altLang="en-US" b="1" u="sng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52C9B3-14D2-4BD5-B438-3409C6281419}"/>
              </a:ext>
            </a:extLst>
          </p:cNvPr>
          <p:cNvCxnSpPr>
            <a:cxnSpLocks/>
          </p:cNvCxnSpPr>
          <p:nvPr/>
        </p:nvCxnSpPr>
        <p:spPr>
          <a:xfrm flipH="1">
            <a:off x="7382706" y="1612668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82C502A-F4DD-4027-B950-C4CBAE4B0162}"/>
              </a:ext>
            </a:extLst>
          </p:cNvPr>
          <p:cNvCxnSpPr>
            <a:cxnSpLocks/>
          </p:cNvCxnSpPr>
          <p:nvPr/>
        </p:nvCxnSpPr>
        <p:spPr>
          <a:xfrm flipH="1">
            <a:off x="8351316" y="2690337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5CED16-BE1A-4BE8-A5FF-3EDF7113C01E}"/>
              </a:ext>
            </a:extLst>
          </p:cNvPr>
          <p:cNvCxnSpPr>
            <a:cxnSpLocks/>
          </p:cNvCxnSpPr>
          <p:nvPr/>
        </p:nvCxnSpPr>
        <p:spPr>
          <a:xfrm flipH="1">
            <a:off x="8999102" y="4137335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5BEA52-1AF3-435D-BBB9-A7C6FA8B4A81}"/>
              </a:ext>
            </a:extLst>
          </p:cNvPr>
          <p:cNvSpPr txBox="1"/>
          <p:nvPr/>
        </p:nvSpPr>
        <p:spPr>
          <a:xfrm>
            <a:off x="10538784" y="5093976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STRATEGY</a:t>
            </a:r>
            <a:endParaRPr kumimoji="1" lang="ja-JP" altLang="en-US" b="1" u="sng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8D9C1E8-6C92-4D9A-B133-D0DE24657601}"/>
              </a:ext>
            </a:extLst>
          </p:cNvPr>
          <p:cNvCxnSpPr>
            <a:cxnSpLocks/>
          </p:cNvCxnSpPr>
          <p:nvPr/>
        </p:nvCxnSpPr>
        <p:spPr>
          <a:xfrm flipH="1">
            <a:off x="9801742" y="5278642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255986EC-08D3-4B2D-A97E-3C30BCEC72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6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28364" y="1720840"/>
            <a:ext cx="11539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/>
              <a:t> </a:t>
            </a:r>
            <a:r>
              <a:rPr kumimoji="1" lang="en-US" altLang="ja-JP" sz="3600" b="1" u="sng" dirty="0"/>
              <a:t>VISION</a:t>
            </a:r>
          </a:p>
          <a:p>
            <a:pPr algn="ctr"/>
            <a:r>
              <a:rPr kumimoji="1" lang="en-US" altLang="ja-JP" sz="3600" b="1" dirty="0"/>
              <a:t>BIG8</a:t>
            </a:r>
            <a:r>
              <a:rPr kumimoji="1" lang="ja-JP" altLang="en-US" sz="3600" b="1" dirty="0"/>
              <a:t>昇格</a:t>
            </a:r>
            <a:endParaRPr kumimoji="1" lang="en-US" altLang="ja-JP" sz="3600" b="1" dirty="0"/>
          </a:p>
          <a:p>
            <a:pPr algn="ctr"/>
            <a:endParaRPr lang="en-US" altLang="ja-JP" sz="3600" b="1" dirty="0"/>
          </a:p>
          <a:p>
            <a:pPr algn="ctr"/>
            <a:r>
              <a:rPr lang="ja-JP" altLang="en-US" sz="3600" b="1" dirty="0"/>
              <a:t>目標は努力目標ではなく、絶対目標</a:t>
            </a:r>
            <a:endParaRPr lang="en-US" altLang="ja-JP" sz="3600" b="1" dirty="0"/>
          </a:p>
          <a:p>
            <a:pPr algn="ctr"/>
            <a:r>
              <a:rPr lang="ja-JP" altLang="en-US" sz="3600" b="1" dirty="0"/>
              <a:t>ハードルが高ければ高いほど、</a:t>
            </a:r>
            <a:endParaRPr lang="en-US" altLang="ja-JP" sz="3600" b="1" dirty="0"/>
          </a:p>
          <a:p>
            <a:pPr algn="ctr"/>
            <a:r>
              <a:rPr lang="ja-JP" altLang="en-US" sz="3600" b="1" dirty="0"/>
              <a:t>その向こうにある成長は大きい</a:t>
            </a:r>
            <a:endParaRPr lang="en-US" altLang="ja-JP" sz="36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1489F78-276F-46BA-9E2C-C22A946E7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11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26B993FC-8E48-4787-B3DA-0EB4AAEE5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2396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D42F0E-FD60-48F7-9770-77FE4A82773F}"/>
              </a:ext>
            </a:extLst>
          </p:cNvPr>
          <p:cNvSpPr txBox="1"/>
          <p:nvPr/>
        </p:nvSpPr>
        <p:spPr>
          <a:xfrm>
            <a:off x="8063905" y="1428002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MISSION</a:t>
            </a:r>
            <a:endParaRPr kumimoji="1" lang="ja-JP" altLang="en-US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44F6CE-E4DD-4631-9E24-99815D0BF65B}"/>
              </a:ext>
            </a:extLst>
          </p:cNvPr>
          <p:cNvSpPr txBox="1"/>
          <p:nvPr/>
        </p:nvSpPr>
        <p:spPr>
          <a:xfrm>
            <a:off x="9015126" y="2505670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VISION</a:t>
            </a:r>
            <a:endParaRPr kumimoji="1" lang="ja-JP" altLang="en-US" b="1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441FF3-8020-4786-9041-042FAED97E45}"/>
              </a:ext>
            </a:extLst>
          </p:cNvPr>
          <p:cNvSpPr txBox="1"/>
          <p:nvPr/>
        </p:nvSpPr>
        <p:spPr>
          <a:xfrm>
            <a:off x="9587563" y="3952669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solidFill>
                  <a:schemeClr val="accent2"/>
                </a:solidFill>
              </a:rPr>
              <a:t>VALUE</a:t>
            </a:r>
            <a:endParaRPr kumimoji="1" lang="ja-JP" altLang="en-US" b="1" u="sng" dirty="0">
              <a:solidFill>
                <a:schemeClr val="accent2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52C9B3-14D2-4BD5-B438-3409C6281419}"/>
              </a:ext>
            </a:extLst>
          </p:cNvPr>
          <p:cNvCxnSpPr>
            <a:cxnSpLocks/>
          </p:cNvCxnSpPr>
          <p:nvPr/>
        </p:nvCxnSpPr>
        <p:spPr>
          <a:xfrm flipH="1">
            <a:off x="7382706" y="1612668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82C502A-F4DD-4027-B950-C4CBAE4B0162}"/>
              </a:ext>
            </a:extLst>
          </p:cNvPr>
          <p:cNvCxnSpPr>
            <a:cxnSpLocks/>
          </p:cNvCxnSpPr>
          <p:nvPr/>
        </p:nvCxnSpPr>
        <p:spPr>
          <a:xfrm flipH="1">
            <a:off x="8351316" y="2690337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5CED16-BE1A-4BE8-A5FF-3EDF7113C01E}"/>
              </a:ext>
            </a:extLst>
          </p:cNvPr>
          <p:cNvCxnSpPr>
            <a:cxnSpLocks/>
          </p:cNvCxnSpPr>
          <p:nvPr/>
        </p:nvCxnSpPr>
        <p:spPr>
          <a:xfrm flipH="1">
            <a:off x="8999102" y="4137335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5BEA52-1AF3-435D-BBB9-A7C6FA8B4A81}"/>
              </a:ext>
            </a:extLst>
          </p:cNvPr>
          <p:cNvSpPr txBox="1"/>
          <p:nvPr/>
        </p:nvSpPr>
        <p:spPr>
          <a:xfrm>
            <a:off x="10538784" y="5093976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STRATEGY</a:t>
            </a:r>
            <a:endParaRPr kumimoji="1" lang="ja-JP" altLang="en-US" b="1" u="sng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8D9C1E8-6C92-4D9A-B133-D0DE24657601}"/>
              </a:ext>
            </a:extLst>
          </p:cNvPr>
          <p:cNvCxnSpPr>
            <a:cxnSpLocks/>
          </p:cNvCxnSpPr>
          <p:nvPr/>
        </p:nvCxnSpPr>
        <p:spPr>
          <a:xfrm flipH="1">
            <a:off x="9801742" y="5278642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CEF41134-B021-4E3D-8194-3302988232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52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26B993FC-8E48-4787-B3DA-0EB4AAEE5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60578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D42F0E-FD60-48F7-9770-77FE4A82773F}"/>
              </a:ext>
            </a:extLst>
          </p:cNvPr>
          <p:cNvSpPr txBox="1"/>
          <p:nvPr/>
        </p:nvSpPr>
        <p:spPr>
          <a:xfrm>
            <a:off x="8063905" y="1428002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MISSION</a:t>
            </a:r>
            <a:endParaRPr kumimoji="1" lang="ja-JP" altLang="en-US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44F6CE-E4DD-4631-9E24-99815D0BF65B}"/>
              </a:ext>
            </a:extLst>
          </p:cNvPr>
          <p:cNvSpPr txBox="1"/>
          <p:nvPr/>
        </p:nvSpPr>
        <p:spPr>
          <a:xfrm>
            <a:off x="9015126" y="2505670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VISION</a:t>
            </a:r>
            <a:endParaRPr kumimoji="1" lang="ja-JP" altLang="en-US" b="1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441FF3-8020-4786-9041-042FAED97E45}"/>
              </a:ext>
            </a:extLst>
          </p:cNvPr>
          <p:cNvSpPr txBox="1"/>
          <p:nvPr/>
        </p:nvSpPr>
        <p:spPr>
          <a:xfrm>
            <a:off x="9587563" y="3952669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solidFill>
                  <a:schemeClr val="accent2"/>
                </a:solidFill>
              </a:rPr>
              <a:t>VALUE</a:t>
            </a:r>
            <a:endParaRPr kumimoji="1" lang="ja-JP" altLang="en-US" b="1" u="sng" dirty="0">
              <a:solidFill>
                <a:schemeClr val="accent2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52C9B3-14D2-4BD5-B438-3409C6281419}"/>
              </a:ext>
            </a:extLst>
          </p:cNvPr>
          <p:cNvCxnSpPr>
            <a:cxnSpLocks/>
          </p:cNvCxnSpPr>
          <p:nvPr/>
        </p:nvCxnSpPr>
        <p:spPr>
          <a:xfrm flipH="1">
            <a:off x="7382706" y="1612668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82C502A-F4DD-4027-B950-C4CBAE4B0162}"/>
              </a:ext>
            </a:extLst>
          </p:cNvPr>
          <p:cNvCxnSpPr>
            <a:cxnSpLocks/>
          </p:cNvCxnSpPr>
          <p:nvPr/>
        </p:nvCxnSpPr>
        <p:spPr>
          <a:xfrm flipH="1">
            <a:off x="8351316" y="2690337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5CED16-BE1A-4BE8-A5FF-3EDF7113C01E}"/>
              </a:ext>
            </a:extLst>
          </p:cNvPr>
          <p:cNvCxnSpPr>
            <a:cxnSpLocks/>
          </p:cNvCxnSpPr>
          <p:nvPr/>
        </p:nvCxnSpPr>
        <p:spPr>
          <a:xfrm flipH="1">
            <a:off x="8999102" y="4137335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5BEA52-1AF3-435D-BBB9-A7C6FA8B4A81}"/>
              </a:ext>
            </a:extLst>
          </p:cNvPr>
          <p:cNvSpPr txBox="1"/>
          <p:nvPr/>
        </p:nvSpPr>
        <p:spPr>
          <a:xfrm>
            <a:off x="10538784" y="5093976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STRATEGY</a:t>
            </a:r>
            <a:endParaRPr kumimoji="1" lang="ja-JP" altLang="en-US" b="1" u="sng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8D9C1E8-6C92-4D9A-B133-D0DE24657601}"/>
              </a:ext>
            </a:extLst>
          </p:cNvPr>
          <p:cNvCxnSpPr>
            <a:cxnSpLocks/>
          </p:cNvCxnSpPr>
          <p:nvPr/>
        </p:nvCxnSpPr>
        <p:spPr>
          <a:xfrm flipH="1">
            <a:off x="9801742" y="5278642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29571FA0-55CB-4B94-A6F0-6EFF0FBFF6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48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26136" y="1720840"/>
            <a:ext cx="11539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u="sng" dirty="0"/>
              <a:t>VALUE </a:t>
            </a:r>
          </a:p>
          <a:p>
            <a:pPr algn="ctr"/>
            <a:r>
              <a:rPr kumimoji="1" lang="ja-JP" altLang="en-US" sz="3600" b="1" dirty="0"/>
              <a:t>本音でぶつかる</a:t>
            </a:r>
            <a:endParaRPr kumimoji="1" lang="en-US" altLang="ja-JP" sz="3600" b="1" dirty="0"/>
          </a:p>
          <a:p>
            <a:pPr algn="ctr"/>
            <a:endParaRPr lang="en-US" altLang="ja-JP" sz="3600" b="1" dirty="0"/>
          </a:p>
          <a:p>
            <a:pPr algn="ctr"/>
            <a:r>
              <a:rPr lang="ja-JP" altLang="en-US" sz="3600" b="1" dirty="0"/>
              <a:t>自分自身に、仲間に、痛みを恐れず、本音でぶつかる不安要素から目を背けず、勝つために</a:t>
            </a:r>
            <a:endParaRPr lang="en-US" altLang="ja-JP" sz="3600" b="1" dirty="0"/>
          </a:p>
          <a:p>
            <a:pPr algn="ctr"/>
            <a:r>
              <a:rPr lang="ja-JP" altLang="en-US" sz="3600" b="1" dirty="0"/>
              <a:t>必要であることは、ストレートにぶつける</a:t>
            </a:r>
            <a:endParaRPr lang="en-US" altLang="ja-JP" sz="36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584941E-3B55-419E-81CD-4FC72F405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09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26B993FC-8E48-4787-B3DA-0EB4AAEE5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76896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D42F0E-FD60-48F7-9770-77FE4A82773F}"/>
              </a:ext>
            </a:extLst>
          </p:cNvPr>
          <p:cNvSpPr txBox="1"/>
          <p:nvPr/>
        </p:nvSpPr>
        <p:spPr>
          <a:xfrm>
            <a:off x="8063905" y="1428002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MISSION</a:t>
            </a:r>
            <a:endParaRPr kumimoji="1" lang="ja-JP" altLang="en-US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44F6CE-E4DD-4631-9E24-99815D0BF65B}"/>
              </a:ext>
            </a:extLst>
          </p:cNvPr>
          <p:cNvSpPr txBox="1"/>
          <p:nvPr/>
        </p:nvSpPr>
        <p:spPr>
          <a:xfrm>
            <a:off x="9015126" y="2505670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VISION</a:t>
            </a:r>
            <a:endParaRPr kumimoji="1" lang="ja-JP" altLang="en-US" b="1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441FF3-8020-4786-9041-042FAED97E45}"/>
              </a:ext>
            </a:extLst>
          </p:cNvPr>
          <p:cNvSpPr txBox="1"/>
          <p:nvPr/>
        </p:nvSpPr>
        <p:spPr>
          <a:xfrm>
            <a:off x="9587563" y="3952669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VALUE</a:t>
            </a:r>
            <a:endParaRPr kumimoji="1" lang="ja-JP" altLang="en-US" b="1" u="sng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52C9B3-14D2-4BD5-B438-3409C6281419}"/>
              </a:ext>
            </a:extLst>
          </p:cNvPr>
          <p:cNvCxnSpPr>
            <a:cxnSpLocks/>
          </p:cNvCxnSpPr>
          <p:nvPr/>
        </p:nvCxnSpPr>
        <p:spPr>
          <a:xfrm flipH="1">
            <a:off x="7382706" y="1612668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82C502A-F4DD-4027-B950-C4CBAE4B0162}"/>
              </a:ext>
            </a:extLst>
          </p:cNvPr>
          <p:cNvCxnSpPr>
            <a:cxnSpLocks/>
          </p:cNvCxnSpPr>
          <p:nvPr/>
        </p:nvCxnSpPr>
        <p:spPr>
          <a:xfrm flipH="1">
            <a:off x="8351316" y="2690337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5CED16-BE1A-4BE8-A5FF-3EDF7113C01E}"/>
              </a:ext>
            </a:extLst>
          </p:cNvPr>
          <p:cNvCxnSpPr>
            <a:cxnSpLocks/>
          </p:cNvCxnSpPr>
          <p:nvPr/>
        </p:nvCxnSpPr>
        <p:spPr>
          <a:xfrm flipH="1">
            <a:off x="8999102" y="4137335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5BEA52-1AF3-435D-BBB9-A7C6FA8B4A81}"/>
              </a:ext>
            </a:extLst>
          </p:cNvPr>
          <p:cNvSpPr txBox="1"/>
          <p:nvPr/>
        </p:nvSpPr>
        <p:spPr>
          <a:xfrm>
            <a:off x="10538784" y="5093976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solidFill>
                  <a:schemeClr val="accent2"/>
                </a:solidFill>
              </a:rPr>
              <a:t>STRATEGY</a:t>
            </a:r>
            <a:endParaRPr kumimoji="1" lang="ja-JP" altLang="en-US" b="1" u="sng" dirty="0">
              <a:solidFill>
                <a:schemeClr val="accent2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8D9C1E8-6C92-4D9A-B133-D0DE24657601}"/>
              </a:ext>
            </a:extLst>
          </p:cNvPr>
          <p:cNvCxnSpPr>
            <a:cxnSpLocks/>
          </p:cNvCxnSpPr>
          <p:nvPr/>
        </p:nvCxnSpPr>
        <p:spPr>
          <a:xfrm flipH="1">
            <a:off x="9801742" y="5278642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98341593-7CDD-4DAF-9442-A85685F886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48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26B993FC-8E48-4787-B3DA-0EB4AAEE5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95133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D42F0E-FD60-48F7-9770-77FE4A82773F}"/>
              </a:ext>
            </a:extLst>
          </p:cNvPr>
          <p:cNvSpPr txBox="1"/>
          <p:nvPr/>
        </p:nvSpPr>
        <p:spPr>
          <a:xfrm>
            <a:off x="8063905" y="1428002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MISSION</a:t>
            </a:r>
            <a:endParaRPr kumimoji="1" lang="ja-JP" altLang="en-US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44F6CE-E4DD-4631-9E24-99815D0BF65B}"/>
              </a:ext>
            </a:extLst>
          </p:cNvPr>
          <p:cNvSpPr txBox="1"/>
          <p:nvPr/>
        </p:nvSpPr>
        <p:spPr>
          <a:xfrm>
            <a:off x="9015126" y="2505670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VISION</a:t>
            </a:r>
            <a:endParaRPr kumimoji="1" lang="ja-JP" altLang="en-US" b="1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441FF3-8020-4786-9041-042FAED97E45}"/>
              </a:ext>
            </a:extLst>
          </p:cNvPr>
          <p:cNvSpPr txBox="1"/>
          <p:nvPr/>
        </p:nvSpPr>
        <p:spPr>
          <a:xfrm>
            <a:off x="9587563" y="3952669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VALUE</a:t>
            </a:r>
            <a:endParaRPr kumimoji="1" lang="ja-JP" altLang="en-US" b="1" u="sng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52C9B3-14D2-4BD5-B438-3409C6281419}"/>
              </a:ext>
            </a:extLst>
          </p:cNvPr>
          <p:cNvCxnSpPr>
            <a:cxnSpLocks/>
          </p:cNvCxnSpPr>
          <p:nvPr/>
        </p:nvCxnSpPr>
        <p:spPr>
          <a:xfrm flipH="1">
            <a:off x="7382706" y="1612668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82C502A-F4DD-4027-B950-C4CBAE4B0162}"/>
              </a:ext>
            </a:extLst>
          </p:cNvPr>
          <p:cNvCxnSpPr>
            <a:cxnSpLocks/>
          </p:cNvCxnSpPr>
          <p:nvPr/>
        </p:nvCxnSpPr>
        <p:spPr>
          <a:xfrm flipH="1">
            <a:off x="8351316" y="2690337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5CED16-BE1A-4BE8-A5FF-3EDF7113C01E}"/>
              </a:ext>
            </a:extLst>
          </p:cNvPr>
          <p:cNvCxnSpPr>
            <a:cxnSpLocks/>
          </p:cNvCxnSpPr>
          <p:nvPr/>
        </p:nvCxnSpPr>
        <p:spPr>
          <a:xfrm flipH="1">
            <a:off x="8999102" y="4137335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5BEA52-1AF3-435D-BBB9-A7C6FA8B4A81}"/>
              </a:ext>
            </a:extLst>
          </p:cNvPr>
          <p:cNvSpPr txBox="1"/>
          <p:nvPr/>
        </p:nvSpPr>
        <p:spPr>
          <a:xfrm>
            <a:off x="10538784" y="5093976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solidFill>
                  <a:schemeClr val="accent2"/>
                </a:solidFill>
              </a:rPr>
              <a:t>STRATEGY</a:t>
            </a:r>
            <a:endParaRPr kumimoji="1" lang="ja-JP" altLang="en-US" b="1" u="sng" dirty="0">
              <a:solidFill>
                <a:schemeClr val="accent2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8D9C1E8-6C92-4D9A-B133-D0DE24657601}"/>
              </a:ext>
            </a:extLst>
          </p:cNvPr>
          <p:cNvCxnSpPr>
            <a:cxnSpLocks/>
          </p:cNvCxnSpPr>
          <p:nvPr/>
        </p:nvCxnSpPr>
        <p:spPr>
          <a:xfrm flipH="1">
            <a:off x="9801742" y="5278642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1155F09C-46FC-4976-BD1C-2AA0E9B075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484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28364" y="1997839"/>
            <a:ext cx="11539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u="sng" dirty="0"/>
              <a:t>STRATEGY</a:t>
            </a:r>
            <a:endParaRPr lang="ja-JP" altLang="en-US" sz="3600" b="1" u="sng" dirty="0"/>
          </a:p>
          <a:p>
            <a:pPr lvl="0" algn="ctr"/>
            <a:r>
              <a:rPr lang="ja-JP" altLang="en-US" sz="3600" b="1" dirty="0"/>
              <a:t>激しく、しつこく、最後まで</a:t>
            </a:r>
            <a:endParaRPr lang="en-US" altLang="ja-JP" sz="3600" b="1" dirty="0"/>
          </a:p>
          <a:p>
            <a:pPr algn="ctr"/>
            <a:endParaRPr lang="en-US" altLang="ja-JP" sz="3600" b="1" dirty="0"/>
          </a:p>
          <a:p>
            <a:pPr algn="ctr"/>
            <a:r>
              <a:rPr lang="ja-JP" altLang="en-US" sz="3600" b="1" dirty="0"/>
              <a:t>純粋な運動能力で圧倒できない分、激しく、しつこく、最後までやり抜くことで、自分を圧倒する</a:t>
            </a:r>
            <a:endParaRPr lang="en-US" altLang="ja-JP" sz="36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CD71C86-602A-46A6-9D47-D0DE516E4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7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26B993FC-8E48-4787-B3DA-0EB4AAEE5B79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D42F0E-FD60-48F7-9770-77FE4A82773F}"/>
              </a:ext>
            </a:extLst>
          </p:cNvPr>
          <p:cNvSpPr txBox="1"/>
          <p:nvPr/>
        </p:nvSpPr>
        <p:spPr>
          <a:xfrm>
            <a:off x="8063905" y="1428002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MISSION</a:t>
            </a:r>
            <a:endParaRPr kumimoji="1" lang="ja-JP" altLang="en-US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44F6CE-E4DD-4631-9E24-99815D0BF65B}"/>
              </a:ext>
            </a:extLst>
          </p:cNvPr>
          <p:cNvSpPr txBox="1"/>
          <p:nvPr/>
        </p:nvSpPr>
        <p:spPr>
          <a:xfrm>
            <a:off x="9015126" y="2505670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VISION</a:t>
            </a:r>
            <a:endParaRPr kumimoji="1" lang="ja-JP" altLang="en-US" b="1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441FF3-8020-4786-9041-042FAED97E45}"/>
              </a:ext>
            </a:extLst>
          </p:cNvPr>
          <p:cNvSpPr txBox="1"/>
          <p:nvPr/>
        </p:nvSpPr>
        <p:spPr>
          <a:xfrm>
            <a:off x="9587563" y="3952669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VALUE</a:t>
            </a:r>
            <a:endParaRPr kumimoji="1" lang="ja-JP" altLang="en-US" b="1" u="sng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52C9B3-14D2-4BD5-B438-3409C6281419}"/>
              </a:ext>
            </a:extLst>
          </p:cNvPr>
          <p:cNvCxnSpPr>
            <a:cxnSpLocks/>
          </p:cNvCxnSpPr>
          <p:nvPr/>
        </p:nvCxnSpPr>
        <p:spPr>
          <a:xfrm flipH="1">
            <a:off x="7382706" y="1612668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82C502A-F4DD-4027-B950-C4CBAE4B0162}"/>
              </a:ext>
            </a:extLst>
          </p:cNvPr>
          <p:cNvCxnSpPr>
            <a:cxnSpLocks/>
          </p:cNvCxnSpPr>
          <p:nvPr/>
        </p:nvCxnSpPr>
        <p:spPr>
          <a:xfrm flipH="1">
            <a:off x="8351316" y="2690337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5CED16-BE1A-4BE8-A5FF-3EDF7113C01E}"/>
              </a:ext>
            </a:extLst>
          </p:cNvPr>
          <p:cNvCxnSpPr>
            <a:cxnSpLocks/>
          </p:cNvCxnSpPr>
          <p:nvPr/>
        </p:nvCxnSpPr>
        <p:spPr>
          <a:xfrm flipH="1">
            <a:off x="8999102" y="4137335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5BEA52-1AF3-435D-BBB9-A7C6FA8B4A81}"/>
              </a:ext>
            </a:extLst>
          </p:cNvPr>
          <p:cNvSpPr txBox="1"/>
          <p:nvPr/>
        </p:nvSpPr>
        <p:spPr>
          <a:xfrm>
            <a:off x="10538784" y="5093976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STRATEGY</a:t>
            </a:r>
            <a:endParaRPr kumimoji="1" lang="ja-JP" altLang="en-US" b="1" u="sng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8D9C1E8-6C92-4D9A-B133-D0DE24657601}"/>
              </a:ext>
            </a:extLst>
          </p:cNvPr>
          <p:cNvCxnSpPr>
            <a:cxnSpLocks/>
          </p:cNvCxnSpPr>
          <p:nvPr/>
        </p:nvCxnSpPr>
        <p:spPr>
          <a:xfrm flipH="1">
            <a:off x="9801742" y="5278642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FFB8D9E2-FD13-481D-8363-B641E342F9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9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2501566" y="3105834"/>
            <a:ext cx="7188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自己紹介</a:t>
            </a:r>
            <a:endParaRPr kumimoji="1" lang="en-US" altLang="ja-JP" sz="36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D5B14AD-DAD0-4EFF-BD68-323372DEF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95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26136" y="2828835"/>
            <a:ext cx="11539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3600" b="1" dirty="0"/>
              <a:t>全ての行動は、</a:t>
            </a:r>
            <a:r>
              <a:rPr lang="en-US" altLang="ja-JP" sz="3600" b="1" dirty="0"/>
              <a:t>Mission</a:t>
            </a:r>
            <a:r>
              <a:rPr lang="ja-JP" altLang="en-US" sz="3600" b="1" dirty="0"/>
              <a:t>から</a:t>
            </a:r>
            <a:endParaRPr lang="en-US" altLang="ja-JP" sz="3600" b="1" dirty="0"/>
          </a:p>
          <a:p>
            <a:pPr lvl="0" algn="ctr"/>
            <a:r>
              <a:rPr lang="ja-JP" altLang="en-US" sz="3600" b="1" dirty="0"/>
              <a:t>ブレイクダウンされた具体論</a:t>
            </a:r>
            <a:endParaRPr lang="en-US" altLang="ja-JP" sz="36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5F3EA1D-3B4A-47A2-8CFF-CD506EB8E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0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26136" y="3105834"/>
            <a:ext cx="11539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3600" b="1" dirty="0"/>
              <a:t>前近代的な、</a:t>
            </a:r>
            <a:r>
              <a:rPr lang="ja-JP" altLang="en-US" sz="3600" b="1" dirty="0">
                <a:solidFill>
                  <a:schemeClr val="accent1"/>
                </a:solidFill>
              </a:rPr>
              <a:t>具体論なき精神論は悪</a:t>
            </a:r>
            <a:endParaRPr lang="en-US" altLang="ja-JP" sz="3600" b="1" dirty="0">
              <a:solidFill>
                <a:schemeClr val="accent1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1640724-3063-467A-A7A1-74E09C2AB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30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26136" y="3105834"/>
            <a:ext cx="11539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3600" b="1" dirty="0"/>
              <a:t>しかし</a:t>
            </a:r>
            <a:r>
              <a:rPr lang="en-US" altLang="ja-JP" sz="3600" b="1" dirty="0"/>
              <a:t>…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4684ADC-EAF8-4B62-B218-0BBD3BD0C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28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26136" y="3105834"/>
            <a:ext cx="11539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3600" b="1" dirty="0">
                <a:solidFill>
                  <a:schemeClr val="accent2"/>
                </a:solidFill>
              </a:rPr>
              <a:t>強い意志を持たない具体論は、砂上の楼閣</a:t>
            </a:r>
            <a:endParaRPr lang="en-US" altLang="ja-JP" sz="3600" b="1" dirty="0">
              <a:solidFill>
                <a:schemeClr val="accent2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C6AD806-2F42-45B6-9D99-5F0950631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72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26136" y="3105834"/>
            <a:ext cx="11539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3600" b="1" dirty="0"/>
              <a:t>強い意志を持つためには</a:t>
            </a:r>
            <a:r>
              <a:rPr lang="en-US" altLang="ja-JP" sz="3600" b="1" dirty="0"/>
              <a:t>…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A282CAF-BD85-4882-BB35-E7300ED84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11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86294" y="1997839"/>
            <a:ext cx="11539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3600" b="1" dirty="0"/>
              <a:t>日々の取組を、試合より厳しく行い、</a:t>
            </a:r>
            <a:endParaRPr lang="en-US" altLang="ja-JP" sz="3600" b="1" dirty="0"/>
          </a:p>
          <a:p>
            <a:pPr lvl="0" algn="ctr"/>
            <a:r>
              <a:rPr lang="ja-JP" altLang="en-US" sz="3600" b="1" dirty="0"/>
              <a:t>自分達のフットボールを</a:t>
            </a:r>
            <a:endParaRPr lang="en-US" altLang="ja-JP" sz="3600" b="1" dirty="0"/>
          </a:p>
          <a:p>
            <a:pPr lvl="0" algn="ctr"/>
            <a:r>
              <a:rPr lang="ja-JP" altLang="en-US" sz="3600" b="1" dirty="0">
                <a:solidFill>
                  <a:schemeClr val="accent2"/>
                </a:solidFill>
              </a:rPr>
              <a:t>何が何でもやり抜く意志</a:t>
            </a:r>
            <a:r>
              <a:rPr lang="ja-JP" altLang="en-US" sz="3600" b="1" dirty="0"/>
              <a:t>を磨くことが必要</a:t>
            </a:r>
            <a:endParaRPr lang="en-US" altLang="ja-JP" sz="3600" b="1" dirty="0"/>
          </a:p>
          <a:p>
            <a:pPr lvl="0" algn="ctr"/>
            <a:endParaRPr lang="en-US" altLang="ja-JP" sz="3600" b="1" dirty="0"/>
          </a:p>
          <a:p>
            <a:pPr lvl="0" algn="ctr"/>
            <a:r>
              <a:rPr lang="en-US" altLang="ja-JP" sz="3600" b="1" dirty="0"/>
              <a:t>(Do or Do Not. There is no Try.)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E2D0720-1BC3-42F7-9A42-AF6FA4D9D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43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FBF989-3599-4440-8A10-D34939F8D7F4}"/>
              </a:ext>
            </a:extLst>
          </p:cNvPr>
          <p:cNvSpPr/>
          <p:nvPr/>
        </p:nvSpPr>
        <p:spPr>
          <a:xfrm>
            <a:off x="329866" y="1547234"/>
            <a:ext cx="115322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&amp;quot"/>
              </a:rPr>
              <a:t>「最初の一歩、最後の一歩」</a:t>
            </a:r>
            <a:endParaRPr lang="en-US" altLang="ja-JP" sz="2000" b="1" dirty="0">
              <a:latin typeface="&amp;quot"/>
            </a:endParaRPr>
          </a:p>
          <a:p>
            <a:endParaRPr lang="en-US" altLang="ja-JP" sz="2000" b="1" dirty="0">
              <a:latin typeface="&amp;quot"/>
            </a:endParaRPr>
          </a:p>
          <a:p>
            <a:r>
              <a:rPr lang="ja-JP" altLang="en-US" sz="2000" b="1" dirty="0">
                <a:latin typeface="&amp;quot"/>
              </a:rPr>
              <a:t>京都大学というのは、スポーツをするのに適した環境とはいえまい。</a:t>
            </a:r>
            <a:br>
              <a:rPr lang="ja-JP" altLang="en-US" sz="2000" b="1" dirty="0">
                <a:latin typeface="&amp;quot"/>
              </a:rPr>
            </a:br>
            <a:r>
              <a:rPr lang="ja-JP" altLang="en-US" sz="2000" b="1" dirty="0">
                <a:latin typeface="&amp;quot"/>
              </a:rPr>
              <a:t>もっともっと適した環境の大学はいっぱいあるはずだ。</a:t>
            </a:r>
            <a:br>
              <a:rPr lang="ja-JP" altLang="en-US" sz="2000" b="1" dirty="0">
                <a:latin typeface="&amp;quot"/>
              </a:rPr>
            </a:br>
            <a:r>
              <a:rPr lang="ja-JP" altLang="en-US" sz="2000" b="1" dirty="0">
                <a:latin typeface="&amp;quot"/>
              </a:rPr>
              <a:t>彼らがそんなとき、おれたちは不利なんだから、負けて当然だとおもって納得したら終わりである。</a:t>
            </a:r>
          </a:p>
          <a:p>
            <a:r>
              <a:rPr lang="ja-JP" altLang="en-US" sz="2000" b="1" dirty="0">
                <a:latin typeface="&amp;quot"/>
              </a:rPr>
              <a:t>それを、おれたちでも、こうすれば勝てるはずだと思って、通念であるとか常識に支配されることなく、可能性を追求する頭の柔軟性というものが、一番大事ではないかということだ。</a:t>
            </a:r>
            <a:br>
              <a:rPr lang="ja-JP" altLang="en-US" sz="2000" b="1" dirty="0">
                <a:latin typeface="&amp;quot"/>
              </a:rPr>
            </a:br>
            <a:r>
              <a:rPr lang="ja-JP" altLang="en-US" sz="2000" b="1" dirty="0">
                <a:latin typeface="&amp;quot"/>
              </a:rPr>
              <a:t>これが、「最初の一歩」たと思う。</a:t>
            </a:r>
            <a:endParaRPr lang="en-US" altLang="ja-JP" sz="2000" b="1" dirty="0">
              <a:latin typeface="&amp;quot"/>
            </a:endParaRPr>
          </a:p>
          <a:p>
            <a:endParaRPr lang="ja-JP" altLang="en-US" sz="2000" b="1" dirty="0">
              <a:latin typeface="&amp;quot"/>
            </a:endParaRPr>
          </a:p>
          <a:p>
            <a:r>
              <a:rPr lang="ja-JP" altLang="en-US" sz="2000" b="1" dirty="0">
                <a:latin typeface="&amp;quot"/>
              </a:rPr>
              <a:t>もう一つの「最後の一歩」というのは、ぎりぎりのところで自分自身を見極めるということだろう。</a:t>
            </a:r>
            <a:br>
              <a:rPr lang="ja-JP" altLang="en-US" sz="2000" b="1" dirty="0">
                <a:latin typeface="&amp;quot"/>
              </a:rPr>
            </a:br>
            <a:r>
              <a:rPr lang="ja-JP" altLang="en-US" sz="2000" b="1" dirty="0">
                <a:latin typeface="&amp;quot"/>
              </a:rPr>
              <a:t>やっていると、必ず壁が立ちはだかる。</a:t>
            </a:r>
            <a:br>
              <a:rPr lang="ja-JP" altLang="en-US" sz="2000" b="1" dirty="0">
                <a:latin typeface="&amp;quot"/>
              </a:rPr>
            </a:br>
            <a:r>
              <a:rPr lang="ja-JP" altLang="en-US" sz="2000" b="1" dirty="0">
                <a:latin typeface="&amp;quot"/>
              </a:rPr>
              <a:t>いくつもいくつも、その心の壁を破っていく。</a:t>
            </a:r>
            <a:br>
              <a:rPr lang="ja-JP" altLang="en-US" sz="2000" b="1" dirty="0">
                <a:latin typeface="&amp;quot"/>
              </a:rPr>
            </a:br>
            <a:r>
              <a:rPr lang="ja-JP" altLang="en-US" sz="2000" b="1" dirty="0">
                <a:latin typeface="&amp;quot"/>
              </a:rPr>
              <a:t>それをやっていくうちに、一つずつ自己を確立していくことができる。</a:t>
            </a:r>
            <a:br>
              <a:rPr lang="ja-JP" altLang="en-US" sz="2000" b="1" dirty="0">
                <a:latin typeface="&amp;quot"/>
              </a:rPr>
            </a:br>
            <a:r>
              <a:rPr lang="ja-JP" altLang="en-US" sz="2000" b="1" dirty="0">
                <a:latin typeface="&amp;quot"/>
              </a:rPr>
              <a:t>つまり新しい世界を開いていくことができるということである。</a:t>
            </a:r>
            <a:endParaRPr lang="ja-JP" altLang="en-US" sz="2000" b="1" i="0" u="none" strike="noStrike" dirty="0">
              <a:effectLst/>
              <a:latin typeface="&amp;quot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94141A6-06E1-4839-A2DA-C7F705AD2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9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1211F98-3887-43BD-B10F-2480253E6D9A}"/>
              </a:ext>
            </a:extLst>
          </p:cNvPr>
          <p:cNvSpPr/>
          <p:nvPr/>
        </p:nvSpPr>
        <p:spPr>
          <a:xfrm>
            <a:off x="2287243" y="1288555"/>
            <a:ext cx="76175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中村　壮一郎　</a:t>
            </a:r>
            <a:r>
              <a:rPr lang="en-US" altLang="ja-JP" sz="2800" b="1" dirty="0"/>
              <a:t>1977</a:t>
            </a:r>
            <a:r>
              <a:rPr lang="ja-JP" altLang="en-US" sz="2800" b="1" dirty="0"/>
              <a:t>年生まれ</a:t>
            </a:r>
            <a:endParaRPr lang="en-US" altLang="ja-JP" sz="2800" b="1" dirty="0"/>
          </a:p>
          <a:p>
            <a:endParaRPr lang="en-US" altLang="ja-JP" sz="2800" b="1" dirty="0"/>
          </a:p>
          <a:p>
            <a:r>
              <a:rPr lang="ja-JP" altLang="en-US" sz="2800" b="1" dirty="0"/>
              <a:t>京都大学法学部卒、アメフト部主将</a:t>
            </a:r>
            <a:endParaRPr lang="en-US" altLang="ja-JP" sz="2800" b="1" dirty="0"/>
          </a:p>
          <a:p>
            <a:r>
              <a:rPr lang="ja-JP" altLang="en-US" sz="2800" b="1" dirty="0"/>
              <a:t>卒業後、三菱</a:t>
            </a:r>
            <a:r>
              <a:rPr lang="en-US" altLang="ja-JP" sz="2800" b="1" dirty="0"/>
              <a:t>UFJ</a:t>
            </a:r>
            <a:r>
              <a:rPr lang="ja-JP" altLang="en-US" sz="2800" b="1" dirty="0"/>
              <a:t>銀行入行</a:t>
            </a:r>
            <a:endParaRPr lang="en-US" altLang="ja-JP" sz="2800" b="1" dirty="0"/>
          </a:p>
          <a:p>
            <a:r>
              <a:rPr lang="ja-JP" altLang="en-US" sz="2800" b="1" dirty="0"/>
              <a:t>オール三菱ライオンズ、副将</a:t>
            </a:r>
            <a:endParaRPr lang="en-US" altLang="ja-JP" sz="2800" b="1" dirty="0"/>
          </a:p>
          <a:p>
            <a:r>
              <a:rPr lang="ja-JP" altLang="en-US" sz="2800" b="1" dirty="0"/>
              <a:t>シティグループ証券入社</a:t>
            </a:r>
            <a:endParaRPr lang="en-US" altLang="ja-JP" sz="2800" b="1" dirty="0"/>
          </a:p>
          <a:p>
            <a:r>
              <a:rPr lang="en-US" altLang="ja-JP" sz="2800" b="1" dirty="0"/>
              <a:t>2014</a:t>
            </a:r>
            <a:r>
              <a:rPr lang="ja-JP" altLang="en-US" sz="2800" b="1" dirty="0"/>
              <a:t>年に東工大アメフト部コーチ</a:t>
            </a:r>
            <a:endParaRPr lang="en-US" altLang="ja-JP" sz="2800" b="1" dirty="0"/>
          </a:p>
          <a:p>
            <a:r>
              <a:rPr lang="en-US" altLang="ja-JP" sz="2800" b="1" dirty="0"/>
              <a:t>2016</a:t>
            </a:r>
            <a:r>
              <a:rPr lang="ja-JP" altLang="en-US" sz="2800" b="1" dirty="0"/>
              <a:t>年よりヘッドコーチ</a:t>
            </a:r>
            <a:endParaRPr lang="en-US" altLang="ja-JP" sz="2800" b="1" dirty="0"/>
          </a:p>
          <a:p>
            <a:endParaRPr lang="en-US" altLang="ja-JP" sz="2800" b="1" dirty="0"/>
          </a:p>
          <a:p>
            <a:r>
              <a:rPr lang="ja-JP" altLang="en-US" sz="2800" b="1" dirty="0"/>
              <a:t>現在、</a:t>
            </a:r>
            <a:r>
              <a:rPr lang="en-US" altLang="ja-JP" sz="2800" b="1" dirty="0"/>
              <a:t>SEQSENSE</a:t>
            </a:r>
            <a:r>
              <a:rPr lang="ja-JP" altLang="en-US" sz="2800" b="1" dirty="0"/>
              <a:t>株式会社代表取締役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FF8EF16-F5AF-4BB3-8DC6-3BDD76A36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8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2501566" y="3105834"/>
            <a:ext cx="7188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チーム方針</a:t>
            </a:r>
            <a:endParaRPr kumimoji="1" lang="en-US" altLang="ja-JP" sz="36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D3BCDFC-B5EE-4D5C-B2E1-859EF049D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1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2501566" y="3105834"/>
            <a:ext cx="7188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今年の議論の進め方</a:t>
            </a:r>
            <a:endParaRPr kumimoji="1" lang="en-US" altLang="ja-JP" sz="36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E9679E2-D4C5-48FE-9CEF-9884E99D7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41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2501566" y="3105834"/>
            <a:ext cx="7188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全てをロジカルに、具体的に</a:t>
            </a:r>
            <a:endParaRPr lang="en-US" altLang="ja-JP" sz="36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FD36F8-82D7-4501-B264-1DCB61317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1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26B993FC-8E48-4787-B3DA-0EB4AAEE5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8464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D42F0E-FD60-48F7-9770-77FE4A82773F}"/>
              </a:ext>
            </a:extLst>
          </p:cNvPr>
          <p:cNvSpPr txBox="1"/>
          <p:nvPr/>
        </p:nvSpPr>
        <p:spPr>
          <a:xfrm>
            <a:off x="8063905" y="1428002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MISSION</a:t>
            </a:r>
            <a:endParaRPr kumimoji="1" lang="ja-JP" altLang="en-US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44F6CE-E4DD-4631-9E24-99815D0BF65B}"/>
              </a:ext>
            </a:extLst>
          </p:cNvPr>
          <p:cNvSpPr txBox="1"/>
          <p:nvPr/>
        </p:nvSpPr>
        <p:spPr>
          <a:xfrm>
            <a:off x="9015126" y="2505670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VISION</a:t>
            </a:r>
            <a:endParaRPr kumimoji="1" lang="ja-JP" altLang="en-US" b="1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441FF3-8020-4786-9041-042FAED97E45}"/>
              </a:ext>
            </a:extLst>
          </p:cNvPr>
          <p:cNvSpPr txBox="1"/>
          <p:nvPr/>
        </p:nvSpPr>
        <p:spPr>
          <a:xfrm>
            <a:off x="9587563" y="3952669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VALUE</a:t>
            </a:r>
            <a:endParaRPr kumimoji="1" lang="ja-JP" altLang="en-US" b="1" u="sng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52C9B3-14D2-4BD5-B438-3409C6281419}"/>
              </a:ext>
            </a:extLst>
          </p:cNvPr>
          <p:cNvCxnSpPr>
            <a:cxnSpLocks/>
          </p:cNvCxnSpPr>
          <p:nvPr/>
        </p:nvCxnSpPr>
        <p:spPr>
          <a:xfrm flipH="1">
            <a:off x="7382706" y="1612668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82C502A-F4DD-4027-B950-C4CBAE4B0162}"/>
              </a:ext>
            </a:extLst>
          </p:cNvPr>
          <p:cNvCxnSpPr>
            <a:cxnSpLocks/>
          </p:cNvCxnSpPr>
          <p:nvPr/>
        </p:nvCxnSpPr>
        <p:spPr>
          <a:xfrm flipH="1">
            <a:off x="8351316" y="2690337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5CED16-BE1A-4BE8-A5FF-3EDF7113C01E}"/>
              </a:ext>
            </a:extLst>
          </p:cNvPr>
          <p:cNvCxnSpPr>
            <a:cxnSpLocks/>
          </p:cNvCxnSpPr>
          <p:nvPr/>
        </p:nvCxnSpPr>
        <p:spPr>
          <a:xfrm flipH="1">
            <a:off x="8999102" y="4137335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5BEA52-1AF3-435D-BBB9-A7C6FA8B4A81}"/>
              </a:ext>
            </a:extLst>
          </p:cNvPr>
          <p:cNvSpPr txBox="1"/>
          <p:nvPr/>
        </p:nvSpPr>
        <p:spPr>
          <a:xfrm>
            <a:off x="10538784" y="5093976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STRATEGY</a:t>
            </a:r>
            <a:endParaRPr kumimoji="1" lang="ja-JP" altLang="en-US" b="1" u="sng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8D9C1E8-6C92-4D9A-B133-D0DE24657601}"/>
              </a:ext>
            </a:extLst>
          </p:cNvPr>
          <p:cNvCxnSpPr>
            <a:cxnSpLocks/>
          </p:cNvCxnSpPr>
          <p:nvPr/>
        </p:nvCxnSpPr>
        <p:spPr>
          <a:xfrm flipH="1">
            <a:off x="9801742" y="5278642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61FCF38C-E010-406D-9F01-E171A801DA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410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26B993FC-8E48-4787-B3DA-0EB4AAEE5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97973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D42F0E-FD60-48F7-9770-77FE4A82773F}"/>
              </a:ext>
            </a:extLst>
          </p:cNvPr>
          <p:cNvSpPr txBox="1"/>
          <p:nvPr/>
        </p:nvSpPr>
        <p:spPr>
          <a:xfrm>
            <a:off x="8063905" y="1428002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solidFill>
                  <a:srgbClr val="FFC000"/>
                </a:solidFill>
              </a:rPr>
              <a:t>MISSION</a:t>
            </a:r>
            <a:endParaRPr kumimoji="1" lang="ja-JP" altLang="en-US" b="1" u="sng" dirty="0">
              <a:solidFill>
                <a:srgbClr val="FFC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44F6CE-E4DD-4631-9E24-99815D0BF65B}"/>
              </a:ext>
            </a:extLst>
          </p:cNvPr>
          <p:cNvSpPr txBox="1"/>
          <p:nvPr/>
        </p:nvSpPr>
        <p:spPr>
          <a:xfrm>
            <a:off x="9015126" y="2505670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VISION</a:t>
            </a:r>
            <a:endParaRPr kumimoji="1" lang="ja-JP" altLang="en-US" b="1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441FF3-8020-4786-9041-042FAED97E45}"/>
              </a:ext>
            </a:extLst>
          </p:cNvPr>
          <p:cNvSpPr txBox="1"/>
          <p:nvPr/>
        </p:nvSpPr>
        <p:spPr>
          <a:xfrm>
            <a:off x="9587563" y="3952669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VALUE</a:t>
            </a:r>
            <a:endParaRPr kumimoji="1" lang="ja-JP" altLang="en-US" b="1" u="sng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52C9B3-14D2-4BD5-B438-3409C6281419}"/>
              </a:ext>
            </a:extLst>
          </p:cNvPr>
          <p:cNvCxnSpPr>
            <a:cxnSpLocks/>
          </p:cNvCxnSpPr>
          <p:nvPr/>
        </p:nvCxnSpPr>
        <p:spPr>
          <a:xfrm flipH="1">
            <a:off x="7382706" y="1612668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82C502A-F4DD-4027-B950-C4CBAE4B0162}"/>
              </a:ext>
            </a:extLst>
          </p:cNvPr>
          <p:cNvCxnSpPr>
            <a:cxnSpLocks/>
          </p:cNvCxnSpPr>
          <p:nvPr/>
        </p:nvCxnSpPr>
        <p:spPr>
          <a:xfrm flipH="1">
            <a:off x="8351316" y="2690337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5CED16-BE1A-4BE8-A5FF-3EDF7113C01E}"/>
              </a:ext>
            </a:extLst>
          </p:cNvPr>
          <p:cNvCxnSpPr>
            <a:cxnSpLocks/>
          </p:cNvCxnSpPr>
          <p:nvPr/>
        </p:nvCxnSpPr>
        <p:spPr>
          <a:xfrm flipH="1">
            <a:off x="8999102" y="4137335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5BEA52-1AF3-435D-BBB9-A7C6FA8B4A81}"/>
              </a:ext>
            </a:extLst>
          </p:cNvPr>
          <p:cNvSpPr txBox="1"/>
          <p:nvPr/>
        </p:nvSpPr>
        <p:spPr>
          <a:xfrm>
            <a:off x="10538784" y="5093976"/>
            <a:ext cx="190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/>
              <a:t>STRATEGY</a:t>
            </a:r>
            <a:endParaRPr kumimoji="1" lang="ja-JP" altLang="en-US" b="1" u="sng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8D9C1E8-6C92-4D9A-B133-D0DE24657601}"/>
              </a:ext>
            </a:extLst>
          </p:cNvPr>
          <p:cNvCxnSpPr>
            <a:cxnSpLocks/>
          </p:cNvCxnSpPr>
          <p:nvPr/>
        </p:nvCxnSpPr>
        <p:spPr>
          <a:xfrm flipH="1">
            <a:off x="9801742" y="5278642"/>
            <a:ext cx="10187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55C99FE8-63C7-4888-BBD4-9D4593FBBD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6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8884A5-41BF-419F-BD99-C0ABA2D399FF}"/>
              </a:ext>
            </a:extLst>
          </p:cNvPr>
          <p:cNvSpPr txBox="1"/>
          <p:nvPr/>
        </p:nvSpPr>
        <p:spPr>
          <a:xfrm>
            <a:off x="326136" y="1997839"/>
            <a:ext cx="11539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u="sng" dirty="0"/>
              <a:t>MISSION</a:t>
            </a:r>
          </a:p>
          <a:p>
            <a:pPr algn="ctr"/>
            <a:r>
              <a:rPr kumimoji="1" lang="ja-JP" altLang="en-US" sz="3600" b="1" dirty="0"/>
              <a:t>人間的成長</a:t>
            </a:r>
            <a:endParaRPr kumimoji="1" lang="en-US" altLang="ja-JP" sz="3600" b="1" dirty="0"/>
          </a:p>
          <a:p>
            <a:pPr algn="ctr"/>
            <a:endParaRPr lang="en-US" altLang="ja-JP" sz="3600" b="1" dirty="0"/>
          </a:p>
          <a:p>
            <a:pPr algn="ctr"/>
            <a:r>
              <a:rPr lang="en-US" altLang="ja-JP" sz="3600" b="1" dirty="0"/>
              <a:t>VUCA</a:t>
            </a:r>
            <a:r>
              <a:rPr lang="ja-JP" altLang="en-US" sz="3600" b="1" dirty="0"/>
              <a:t>な時代において、自分で考え、判断、決断し、やり遂げることの出来る、軸を持った人間に成長する</a:t>
            </a:r>
            <a:endParaRPr kumimoji="1" lang="en-US" altLang="ja-JP" sz="36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22F6636-9FC6-40DA-BC03-23D9DFAFB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" y="543426"/>
            <a:ext cx="748464" cy="7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09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354</Words>
  <Application>Microsoft Office PowerPoint</Application>
  <PresentationFormat>ワイド画面</PresentationFormat>
  <Paragraphs>125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1" baseType="lpstr">
      <vt:lpstr>&amp;quot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soichiro nakamura</dc:creator>
  <cp:lastModifiedBy>秋元 良太</cp:lastModifiedBy>
  <cp:revision>24</cp:revision>
  <dcterms:created xsi:type="dcterms:W3CDTF">2018-12-21T05:51:13Z</dcterms:created>
  <dcterms:modified xsi:type="dcterms:W3CDTF">2019-07-24T01:49:55Z</dcterms:modified>
</cp:coreProperties>
</file>